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446" r:id="rId2"/>
    <p:sldId id="523" r:id="rId3"/>
    <p:sldId id="524" r:id="rId4"/>
    <p:sldId id="525" r:id="rId5"/>
    <p:sldId id="509" r:id="rId6"/>
    <p:sldId id="510" r:id="rId7"/>
    <p:sldId id="539" r:id="rId8"/>
    <p:sldId id="512" r:id="rId9"/>
    <p:sldId id="540" r:id="rId10"/>
    <p:sldId id="534" r:id="rId11"/>
    <p:sldId id="514" r:id="rId12"/>
    <p:sldId id="515" r:id="rId13"/>
    <p:sldId id="517" r:id="rId14"/>
    <p:sldId id="535" r:id="rId15"/>
    <p:sldId id="537" r:id="rId16"/>
    <p:sldId id="519" r:id="rId17"/>
    <p:sldId id="530" r:id="rId18"/>
    <p:sldId id="496" r:id="rId19"/>
    <p:sldId id="526" r:id="rId20"/>
  </p:sldIdLst>
  <p:sldSz cx="12192000" cy="6858000"/>
  <p:notesSz cx="10018713" cy="6888163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ontserrat" pitchFamily="2" charset="-52"/>
      <p:regular r:id="rId29"/>
      <p:bold r:id="rId30"/>
      <p:italic r:id="rId31"/>
      <p:bold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7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332"/>
    <a:srgbClr val="E5EBFD"/>
    <a:srgbClr val="EAEFFD"/>
    <a:srgbClr val="42C66E"/>
    <a:srgbClr val="4E75D8"/>
    <a:srgbClr val="BFD0FF"/>
    <a:srgbClr val="7291E0"/>
    <a:srgbClr val="E2662F"/>
    <a:srgbClr val="A5C0FE"/>
    <a:srgbClr val="306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4" y="584"/>
      </p:cViewPr>
      <p:guideLst>
        <p:guide pos="597"/>
        <p:guide orient="horz" pos="23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75500" y="0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AA76A-2D49-49F6-9E34-D38AFA9BD7F0}" type="datetimeFigureOut">
              <a:rPr lang="ru-RU" smtClean="0"/>
              <a:pPr/>
              <a:t>24.08.2023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42172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75500" y="6542172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1C42A-8977-4354-A240-BE4FBAE631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918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75313" y="0"/>
            <a:ext cx="4341812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8A8EA-FD25-425C-9E18-0296B61D4689}" type="datetimeFigureOut">
              <a:rPr lang="ru-RU" smtClean="0"/>
              <a:pPr/>
              <a:t>24.08.2023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5813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001713" y="3271838"/>
            <a:ext cx="8015287" cy="3100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1813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75313" y="6542088"/>
            <a:ext cx="4341812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96A4C-D7A5-44DA-9AFA-37F9F288D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04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55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976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518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600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60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05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25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44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65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96A4C-D7A5-44DA-9AFA-37F9F288D4BD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1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7EAEF-D259-4105-B060-D8A9DBCE4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EC90E3-B582-469A-9A78-110D07328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04FC9-867D-477D-BE62-84AAB345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3B91-36CE-40F0-975D-F3E611167F69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1135BD-C1C5-4D65-AD53-7AFB2654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7949A6-5604-40A6-A94A-AC2EBDE3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38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24F57-037B-44F0-9FBA-357D9416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44AA22-18CA-4CE8-AB77-ADA55E12B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7D770-8F04-483E-965B-2F8192D1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448A-01BA-448D-867C-F6EF00D1BF35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D47DD-CEC2-49A2-8307-0F025C5D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83F38-9F47-4CCA-B647-3EA42EAE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15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16CDC54-E2C4-4CA3-98D9-9A7C80297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67C1D5-6EAA-41B6-BC94-6867965DC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FCC151-E4E5-4EA6-9772-78D6A64B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FBE4-2EF8-4352-B565-C5223E09B308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2F8F01-2E15-482B-8925-DB4DFD0A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73E44B-B2A1-4A77-9508-2458E24B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62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BD98A-68C0-4B93-9756-58336D68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6BB37-525D-4D4F-AB55-B68EBF03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D9D5A-56C0-472D-ABAD-6F697831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54AA-8D5F-4E1F-8F59-5B991976403A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57D4DC-735D-4656-953A-C92E28F5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55621-F630-425D-B181-8EE0AA8B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8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94CE5-472B-4558-B057-1561FC7C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8296EF-CE46-46E8-8696-C04E57F7B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C86544-5644-460E-944F-31218053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799C6-78FA-49E2-879D-97A7901D046D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93605-5C98-4C9A-A984-777C9CBB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45AAFD-73A5-48C5-91B5-5588A6D3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40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10C65-B94B-42B2-B31B-2D8396CC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4E6B9D-4C46-4AD1-A6A6-117853F0A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BC0B30-321C-44A9-90FD-5CE36782C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F3F20C-A5C9-4E5C-BC8F-8023F07C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D3C0-2799-4531-91B0-0ABA898B8206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758923-EBF2-4539-9AF8-8066F430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98096C-7F1E-44B2-836F-CFBDB75E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7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DE124-0168-4AA3-9F4D-6879ECF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F512B-C5E6-431A-851B-C7454EA4B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8467ADA-E6CA-4103-9061-E4B7AC9D8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654BBF-6D47-4E96-AAA6-7BFE8128B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E9ADCFB-3A7A-4F64-A98C-5287B7882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FAE6474-77BB-4A2B-8D37-02C3C433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FAD1-B561-4B82-98B7-3B33F5A36CFC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FE5AE7-5F88-4073-8647-8357D348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5C6C21-D684-4956-A069-9BE66FA9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82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0E5F0-D45F-4F05-BB7B-F5EB72F7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5E018D-AC9C-4E7D-BAB7-FE769A36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83D22-40E7-477D-8DD6-F294C24873B7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FFBA61-203C-455C-AA78-9E15266E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FBA337-8808-45C6-843F-1DB00FAC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57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60BF40-1D34-46AD-8998-73CC04CE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73720-C3EC-432D-88B6-9527A314F34B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8E136C-9BAA-4018-B0E4-EE67EA59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B62A8C-DC96-4C56-9896-7A3EB6FB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57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AFB5A-54AA-4934-8760-D0CC458C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8D77A1-3DB8-4E5E-A0BA-D79607C8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EECCF9-13B8-422C-B387-2E0280975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A2EA5E-9BE8-4B82-AB0A-847AFDDCE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D520F-D07B-4504-8B40-513A43F6E214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FD3CF6-B9D1-4672-A322-BDE991B0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A8451C-A278-4A8D-A33E-80D5D2BE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87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E1A87-F966-4A34-9CD7-6565C8A0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80260C8-13B5-4214-AAF7-5B63D6E0F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F4B101-8925-4BDD-8121-499290818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B842F8-BD45-47B7-939A-F00EFB72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DC0B-9DF7-4C01-974C-684E64ED96DC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6CD27A-1CF6-413E-8915-9A3669833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20EC87-5EB8-469B-8D56-397D1B8C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87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B42F0-9A30-4126-8FBD-8215CCF4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B3D345-0F4B-40E9-9ABA-BB518EA99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39231-726D-41A9-A232-2ACCC501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988FA-794E-4E56-8A4E-24BE2BDD301F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89EF8-C235-478E-8053-369426FD2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302FF-CD41-40A8-AA84-0489A03E0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9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2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68.svg"/><Relationship Id="rId5" Type="http://schemas.openxmlformats.org/officeDocument/2006/relationships/image" Target="../media/image73.png"/><Relationship Id="rId10" Type="http://schemas.openxmlformats.org/officeDocument/2006/relationships/image" Target="../media/image67.png"/><Relationship Id="rId4" Type="http://schemas.openxmlformats.org/officeDocument/2006/relationships/image" Target="../media/image66.jpe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8.jpe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6.png"/><Relationship Id="rId18" Type="http://schemas.microsoft.com/office/2007/relationships/hdphoto" Target="../media/hdphoto7.wdp"/><Relationship Id="rId26" Type="http://schemas.openxmlformats.org/officeDocument/2006/relationships/image" Target="../media/image28.png"/><Relationship Id="rId3" Type="http://schemas.openxmlformats.org/officeDocument/2006/relationships/image" Target="../media/image19.png"/><Relationship Id="rId21" Type="http://schemas.openxmlformats.org/officeDocument/2006/relationships/image" Target="../media/image90.png"/><Relationship Id="rId7" Type="http://schemas.openxmlformats.org/officeDocument/2006/relationships/image" Target="../media/image83.png"/><Relationship Id="rId12" Type="http://schemas.microsoft.com/office/2007/relationships/hdphoto" Target="../media/hdphoto4.wdp"/><Relationship Id="rId17" Type="http://schemas.openxmlformats.org/officeDocument/2006/relationships/image" Target="../media/image88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6" Type="http://schemas.microsoft.com/office/2007/relationships/hdphoto" Target="../media/hdphoto6.wdp"/><Relationship Id="rId20" Type="http://schemas.openxmlformats.org/officeDocument/2006/relationships/image" Target="../media/image74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5.png"/><Relationship Id="rId24" Type="http://schemas.openxmlformats.org/officeDocument/2006/relationships/image" Target="../media/image27.png"/><Relationship Id="rId32" Type="http://schemas.openxmlformats.org/officeDocument/2006/relationships/image" Target="../media/image95.png"/><Relationship Id="rId5" Type="http://schemas.openxmlformats.org/officeDocument/2006/relationships/image" Target="../media/image26.png"/><Relationship Id="rId15" Type="http://schemas.openxmlformats.org/officeDocument/2006/relationships/image" Target="../media/image8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microsoft.com/office/2007/relationships/hdphoto" Target="../media/hdphoto3.wdp"/><Relationship Id="rId19" Type="http://schemas.openxmlformats.org/officeDocument/2006/relationships/image" Target="../media/image89.png"/><Relationship Id="rId31" Type="http://schemas.openxmlformats.org/officeDocument/2006/relationships/image" Target="../media/image94.png"/><Relationship Id="rId4" Type="http://schemas.openxmlformats.org/officeDocument/2006/relationships/image" Target="../media/image10.png"/><Relationship Id="rId9" Type="http://schemas.openxmlformats.org/officeDocument/2006/relationships/image" Target="../media/image84.png"/><Relationship Id="rId14" Type="http://schemas.microsoft.com/office/2007/relationships/hdphoto" Target="../media/hdphoto5.wdp"/><Relationship Id="rId22" Type="http://schemas.openxmlformats.org/officeDocument/2006/relationships/image" Target="../media/image91.png"/><Relationship Id="rId27" Type="http://schemas.openxmlformats.org/officeDocument/2006/relationships/image" Target="../media/image29.svg"/><Relationship Id="rId30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6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82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gif"/><Relationship Id="rId13" Type="http://schemas.openxmlformats.org/officeDocument/2006/relationships/image" Target="../media/image117.gif"/><Relationship Id="rId3" Type="http://schemas.openxmlformats.org/officeDocument/2006/relationships/image" Target="../media/image108.png"/><Relationship Id="rId7" Type="http://schemas.openxmlformats.org/officeDocument/2006/relationships/image" Target="../media/image112.svg"/><Relationship Id="rId12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svg"/><Relationship Id="rId10" Type="http://schemas.openxmlformats.org/officeDocument/2006/relationships/image" Target="../media/image115.sv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2.png"/><Relationship Id="rId3" Type="http://schemas.openxmlformats.org/officeDocument/2006/relationships/image" Target="../media/image19.pn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33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39.png"/><Relationship Id="rId5" Type="http://schemas.openxmlformats.org/officeDocument/2006/relationships/image" Target="../media/image42.png"/><Relationship Id="rId15" Type="http://schemas.openxmlformats.org/officeDocument/2006/relationships/image" Target="../media/image46.svg"/><Relationship Id="rId10" Type="http://schemas.openxmlformats.org/officeDocument/2006/relationships/image" Target="../media/image36.svg"/><Relationship Id="rId4" Type="http://schemas.microsoft.com/office/2007/relationships/hdphoto" Target="../media/hdphoto1.wdp"/><Relationship Id="rId9" Type="http://schemas.openxmlformats.org/officeDocument/2006/relationships/image" Target="../media/image35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58.svg"/><Relationship Id="rId26" Type="http://schemas.openxmlformats.org/officeDocument/2006/relationships/image" Target="../media/image64.png"/><Relationship Id="rId3" Type="http://schemas.openxmlformats.org/officeDocument/2006/relationships/image" Target="../media/image42.png"/><Relationship Id="rId21" Type="http://schemas.openxmlformats.org/officeDocument/2006/relationships/image" Target="../media/image61.sv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5" Type="http://schemas.openxmlformats.org/officeDocument/2006/relationships/image" Target="../media/image6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2.svg"/><Relationship Id="rId24" Type="http://schemas.openxmlformats.org/officeDocument/2006/relationships/image" Target="../media/image62.png"/><Relationship Id="rId5" Type="http://schemas.openxmlformats.org/officeDocument/2006/relationships/image" Target="../media/image41.png"/><Relationship Id="rId15" Type="http://schemas.openxmlformats.org/officeDocument/2006/relationships/image" Target="../media/image56.svg"/><Relationship Id="rId23" Type="http://schemas.openxmlformats.org/officeDocument/2006/relationships/image" Target="../media/image25.png"/><Relationship Id="rId10" Type="http://schemas.openxmlformats.org/officeDocument/2006/relationships/image" Target="../media/image51.png"/><Relationship Id="rId19" Type="http://schemas.openxmlformats.org/officeDocument/2006/relationships/image" Target="../media/image59.png"/><Relationship Id="rId4" Type="http://schemas.openxmlformats.org/officeDocument/2006/relationships/image" Target="../media/image43.svg"/><Relationship Id="rId9" Type="http://schemas.openxmlformats.org/officeDocument/2006/relationships/image" Target="../media/image50.svg"/><Relationship Id="rId14" Type="http://schemas.openxmlformats.org/officeDocument/2006/relationships/image" Target="../media/image55.png"/><Relationship Id="rId2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e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8.png"/><Relationship Id="rId4" Type="http://schemas.openxmlformats.org/officeDocument/2006/relationships/image" Target="../media/image66.jpeg"/><Relationship Id="rId9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63" y="554819"/>
            <a:ext cx="2352094" cy="128566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86D1C3-C916-4B10-D95D-51FE00E7E10B}"/>
              </a:ext>
            </a:extLst>
          </p:cNvPr>
          <p:cNvSpPr/>
          <p:nvPr/>
        </p:nvSpPr>
        <p:spPr>
          <a:xfrm>
            <a:off x="961359" y="1878383"/>
            <a:ext cx="770229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4000" b="1" dirty="0">
                <a:solidFill>
                  <a:schemeClr val="bg1"/>
                </a:solidFill>
                <a:latin typeface="Montserrat" pitchFamily="2" charset="0"/>
              </a:rPr>
              <a:t>Меры поддержки </a:t>
            </a:r>
            <a:b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itchFamily="2" charset="0"/>
              </a:rPr>
              <a:t>Центров «</a:t>
            </a:r>
            <a: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  <a:t>IT</a:t>
            </a:r>
            <a:r>
              <a:rPr lang="ru-RU" sz="4000" b="1" dirty="0">
                <a:solidFill>
                  <a:schemeClr val="bg1"/>
                </a:solidFill>
                <a:latin typeface="Montserrat" pitchFamily="2" charset="0"/>
              </a:rPr>
              <a:t>–куб»</a:t>
            </a:r>
            <a:b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itchFamily="2" charset="0"/>
              </a:rPr>
              <a:t>со стороны Федерального оператора в 2023 году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B5E18FF-0930-8A6C-A56E-39374B6DC9A8}"/>
              </a:ext>
            </a:extLst>
          </p:cNvPr>
          <p:cNvSpPr/>
          <p:nvPr/>
        </p:nvSpPr>
        <p:spPr>
          <a:xfrm>
            <a:off x="990295" y="796765"/>
            <a:ext cx="5412317" cy="4513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eaLnBrk="0" fontAlgn="base" hangingPunct="0">
              <a:lnSpc>
                <a:spcPct val="107000"/>
              </a:lnSpc>
              <a:spcBef>
                <a:spcPct val="0"/>
              </a:spcBef>
              <a:defRPr/>
            </a:pPr>
            <a:r>
              <a:rPr lang="ru-RU" sz="2000" dirty="0">
                <a:solidFill>
                  <a:srgbClr val="4E75D8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17-18 августа 2023 года, Тюмень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58F0E8-2FF6-D70B-C1F5-E43CFDA5E69E}"/>
              </a:ext>
            </a:extLst>
          </p:cNvPr>
          <p:cNvSpPr/>
          <p:nvPr/>
        </p:nvSpPr>
        <p:spPr>
          <a:xfrm>
            <a:off x="984508" y="4392202"/>
            <a:ext cx="4281427" cy="96378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eaLnBrk="0" fontAlgn="base" hangingPunct="0">
              <a:lnSpc>
                <a:spcPct val="107000"/>
              </a:lnSpc>
              <a:spcBef>
                <a:spcPts val="60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Суханов Даниил Артемович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7000"/>
              </a:lnSpc>
              <a:spcBef>
                <a:spcPts val="600"/>
              </a:spcBef>
              <a:defRPr/>
            </a:pPr>
            <a:r>
              <a:rPr lang="ru-RU" sz="1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Начальник центра программной </a:t>
            </a:r>
            <a:br>
              <a:rPr lang="en-US" sz="1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 проектной деятельности ФГАНУ «ФИЦТО»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18995CCD-B5CE-46E3-8FB8-E49BEAC3A936}"/>
              </a:ext>
            </a:extLst>
          </p:cNvPr>
          <p:cNvGrpSpPr/>
          <p:nvPr/>
        </p:nvGrpSpPr>
        <p:grpSpPr>
          <a:xfrm>
            <a:off x="984508" y="5766544"/>
            <a:ext cx="3506263" cy="577807"/>
            <a:chOff x="971741" y="5789370"/>
            <a:chExt cx="3506263" cy="577807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D7C7F32-EF18-4187-B00C-DF431B4F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464" y="5841899"/>
              <a:ext cx="581540" cy="525278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7AAD8D7F-4166-4082-9C9F-8C32356A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676" y="5789370"/>
              <a:ext cx="593106" cy="577807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A2C0A30-CF81-4FCE-BF9E-24D91207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51115" y="5890927"/>
              <a:ext cx="788277" cy="47625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307898B-373C-6369-9723-B2364DE92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41" y="5817626"/>
              <a:ext cx="616569" cy="549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431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человек, ноутбук, Персональный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AAA2E2C3-B2E0-3BC8-1D1F-F45290626C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r="13445"/>
          <a:stretch>
            <a:fillRect/>
          </a:stretch>
        </p:blipFill>
        <p:spPr>
          <a:xfrm>
            <a:off x="1" y="-6667"/>
            <a:ext cx="6423948" cy="68646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8AEE9D-9145-AC14-DD93-5528356862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28000"/>
            <a:duotone>
              <a:prstClr val="black"/>
              <a:srgbClr val="4E75D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91"/>
          <a:stretch/>
        </p:blipFill>
        <p:spPr>
          <a:xfrm>
            <a:off x="0" y="0"/>
            <a:ext cx="6423949" cy="6858000"/>
          </a:xfrm>
          <a:prstGeom prst="rect">
            <a:avLst/>
          </a:prstGeom>
          <a:gradFill flip="none" rotWithShape="1">
            <a:gsLst>
              <a:gs pos="26000">
                <a:srgbClr val="4E75D8">
                  <a:alpha val="0"/>
                </a:srgbClr>
              </a:gs>
              <a:gs pos="100000">
                <a:srgbClr val="1D2332">
                  <a:alpha val="44000"/>
                </a:srgbClr>
              </a:gs>
            </a:gsLst>
            <a:lin ang="10800000" scaled="1"/>
            <a:tileRect/>
          </a:gradFill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93A850-6664-4845-9B22-C67A16E09003}"/>
              </a:ext>
            </a:extLst>
          </p:cNvPr>
          <p:cNvSpPr/>
          <p:nvPr/>
        </p:nvSpPr>
        <p:spPr>
          <a:xfrm>
            <a:off x="6904300" y="615950"/>
            <a:ext cx="4786050" cy="265919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200" b="1" dirty="0">
                <a:solidFill>
                  <a:srgbClr val="4E75D8"/>
                </a:solidFill>
                <a:latin typeface="Montserrat"/>
              </a:rPr>
              <a:t>Курс просветительских лекций «Искусственный интеллект – «Интернет XXI века»</a:t>
            </a:r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10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0B32E-641F-E720-C7E9-8CA851A3CC0B}"/>
              </a:ext>
            </a:extLst>
          </p:cNvPr>
          <p:cNvSpPr/>
          <p:nvPr/>
        </p:nvSpPr>
        <p:spPr>
          <a:xfrm>
            <a:off x="808850" y="4898444"/>
            <a:ext cx="4937980" cy="1519828"/>
          </a:xfrm>
          <a:prstGeom prst="rect">
            <a:avLst/>
          </a:prstGeom>
          <a:solidFill>
            <a:srgbClr val="4E75D8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252000" rIns="216000" bIns="25200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ru-RU" sz="1600" b="1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Курс рассказывает об основных понятиях искусственного интеллекта, машинного обучения, нейросетей, информационной безопасности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F1ACB-3BBA-4BB4-5596-D75E14FA103F}"/>
              </a:ext>
            </a:extLst>
          </p:cNvPr>
          <p:cNvSpPr txBox="1"/>
          <p:nvPr/>
        </p:nvSpPr>
        <p:spPr>
          <a:xfrm>
            <a:off x="3698100" y="1982436"/>
            <a:ext cx="2067093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itchFamily="2" charset="-52"/>
              </a:rPr>
              <a:t>Запись на курс:</a:t>
            </a:r>
            <a:br>
              <a:rPr lang="en-US" b="1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b="1" dirty="0">
                <a:solidFill>
                  <a:schemeClr val="bg1"/>
                </a:solidFill>
                <a:latin typeface="Montserrat" pitchFamily="2" charset="-52"/>
              </a:rPr>
              <a:t>сентябрь 2023</a:t>
            </a:r>
          </a:p>
        </p:txBody>
      </p:sp>
      <p:pic>
        <p:nvPicPr>
          <p:cNvPr id="47" name="Рисунок 46" descr="Изображение выглядит как эмблема, герб, символ, нашивка&#10;&#10;Автоматически созданное описание">
            <a:extLst>
              <a:ext uri="{FF2B5EF4-FFF2-40B4-BE49-F238E27FC236}">
                <a16:creationId xmlns:a16="http://schemas.microsoft.com/office/drawing/2014/main" id="{F33F6596-C551-B260-3ECA-DA5A9C06E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51" y="4269176"/>
            <a:ext cx="1062613" cy="835469"/>
          </a:xfrm>
          <a:prstGeom prst="rect">
            <a:avLst/>
          </a:prstGeom>
        </p:spPr>
      </p:pic>
      <p:grpSp>
        <p:nvGrpSpPr>
          <p:cNvPr id="25" name="Группа 24"/>
          <p:cNvGrpSpPr/>
          <p:nvPr/>
        </p:nvGrpSpPr>
        <p:grpSpPr>
          <a:xfrm>
            <a:off x="6958151" y="3776876"/>
            <a:ext cx="4269465" cy="2297039"/>
            <a:chOff x="6958151" y="3776876"/>
            <a:chExt cx="4269465" cy="22970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B21235-25F8-B566-8EC0-BDE531F14679}"/>
                </a:ext>
              </a:extLst>
            </p:cNvPr>
            <p:cNvSpPr txBox="1"/>
            <p:nvPr/>
          </p:nvSpPr>
          <p:spPr>
            <a:xfrm>
              <a:off x="6958151" y="3776876"/>
              <a:ext cx="15699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ru-RU" sz="1400" b="1" i="0" u="none" strike="noStrike" dirty="0">
                  <a:solidFill>
                    <a:srgbClr val="4E75D8"/>
                  </a:solidFill>
                  <a:effectLst/>
                  <a:latin typeface="Montserrat" panose="00000500000000000000" pitchFamily="2" charset="-52"/>
                </a:rPr>
                <a:t>При участии:</a:t>
              </a: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6962049" y="4282878"/>
              <a:ext cx="4265567" cy="1791037"/>
              <a:chOff x="6962049" y="4181278"/>
              <a:chExt cx="4265567" cy="1791037"/>
            </a:xfrm>
          </p:grpSpPr>
          <p:pic>
            <p:nvPicPr>
              <p:cNvPr id="49" name="Рисунок 48" descr="Изображение выглядит как Шрифт, текст, снимок экрана, График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D898FC10-4230-D67D-D77B-2E1D4ADA3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8294" y="4181278"/>
                <a:ext cx="2339322" cy="615566"/>
              </a:xfrm>
              <a:prstGeom prst="rect">
                <a:avLst/>
              </a:prstGeom>
            </p:spPr>
          </p:pic>
          <p:pic>
            <p:nvPicPr>
              <p:cNvPr id="52" name="Рисунок 51">
                <a:extLst>
                  <a:ext uri="{FF2B5EF4-FFF2-40B4-BE49-F238E27FC236}">
                    <a16:creationId xmlns:a16="http://schemas.microsoft.com/office/drawing/2014/main" id="{1C7F70F5-3718-BB08-9740-5415AE3ED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b="28896"/>
              <a:stretch/>
            </p:blipFill>
            <p:spPr>
              <a:xfrm>
                <a:off x="6962049" y="5628409"/>
                <a:ext cx="1427346" cy="295478"/>
              </a:xfrm>
              <a:prstGeom prst="rect">
                <a:avLst/>
              </a:prstGeom>
            </p:spPr>
          </p:pic>
          <p:pic>
            <p:nvPicPr>
              <p:cNvPr id="58" name="Рисунок 57" descr="Изображение выглядит как снимок экрана, Графика, Шрифт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2AC7FCF5-27D1-A0F4-4D7E-230415F9A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7769" y="5192519"/>
                <a:ext cx="779796" cy="779796"/>
              </a:xfrm>
              <a:prstGeom prst="rect">
                <a:avLst/>
              </a:prstGeom>
            </p:spPr>
          </p:pic>
        </p:grpSp>
      </p:grpSp>
      <p:grpSp>
        <p:nvGrpSpPr>
          <p:cNvPr id="23" name="Группа 22"/>
          <p:cNvGrpSpPr/>
          <p:nvPr/>
        </p:nvGrpSpPr>
        <p:grpSpPr>
          <a:xfrm>
            <a:off x="4198621" y="631352"/>
            <a:ext cx="1077171" cy="1249518"/>
            <a:chOff x="4554221" y="675802"/>
            <a:chExt cx="1077171" cy="1249518"/>
          </a:xfrm>
        </p:grpSpPr>
        <p:sp>
          <p:nvSpPr>
            <p:cNvPr id="22" name="Шестиугольник 21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4468048" y="761975"/>
              <a:ext cx="1249518" cy="1077171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D44F7DA4-14B4-F5FF-DE97-8EBCA0F0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45850" y="925252"/>
              <a:ext cx="717478" cy="71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0252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ADB9D07-78A8-B349-D192-FE8FC9B00A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8" t="-1324" b="29696"/>
          <a:stretch/>
        </p:blipFill>
        <p:spPr>
          <a:xfrm>
            <a:off x="0" y="3983531"/>
            <a:ext cx="4595642" cy="287446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970088" y="368300"/>
            <a:ext cx="5874413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3000" b="1" dirty="0">
                <a:solidFill>
                  <a:srgbClr val="4E75D8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Стажировки на базе</a:t>
            </a:r>
            <a:br>
              <a:rPr lang="en-US" sz="3000" b="1" dirty="0">
                <a:solidFill>
                  <a:srgbClr val="4E75D8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</a:br>
            <a:r>
              <a:rPr lang="ru-RU" sz="3000" b="1" dirty="0">
                <a:solidFill>
                  <a:srgbClr val="4E75D8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ФГАНУ «ФИЦТО»</a:t>
            </a: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B4535260-9D20-4ABF-A6D2-0163CF00A67B}"/>
              </a:ext>
            </a:extLst>
          </p:cNvPr>
          <p:cNvSpPr txBox="1">
            <a:spLocks/>
          </p:cNvSpPr>
          <p:nvPr/>
        </p:nvSpPr>
        <p:spPr>
          <a:xfrm>
            <a:off x="953525" y="1699358"/>
            <a:ext cx="5030586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ru-RU" sz="2000" b="1" dirty="0">
                <a:solidFill>
                  <a:srgbClr val="1D2332"/>
                </a:solidFill>
                <a:latin typeface="Montserrat" pitchFamily="2" charset="-52"/>
              </a:rPr>
              <a:t>Проведение </a:t>
            </a:r>
            <a:r>
              <a:rPr lang="ru-RU" sz="2000" b="1" dirty="0" err="1">
                <a:solidFill>
                  <a:srgbClr val="1D2332"/>
                </a:solidFill>
                <a:latin typeface="Montserrat" pitchFamily="2" charset="-52"/>
              </a:rPr>
              <a:t>стажировочных</a:t>
            </a:r>
            <a:r>
              <a:rPr lang="ru-RU" sz="2000" b="1" dirty="0">
                <a:solidFill>
                  <a:srgbClr val="1D2332"/>
                </a:solidFill>
                <a:latin typeface="Montserrat" pitchFamily="2" charset="-52"/>
              </a:rPr>
              <a:t> смен на базе ФГАНУ «ФИЦТО» для обучающихся Центров</a:t>
            </a:r>
            <a:br>
              <a:rPr lang="ru-RU" sz="2000" b="1" dirty="0">
                <a:solidFill>
                  <a:srgbClr val="1D2332"/>
                </a:solidFill>
                <a:latin typeface="Montserrat" pitchFamily="2" charset="-52"/>
              </a:rPr>
            </a:br>
            <a:r>
              <a:rPr lang="ru-RU" sz="2000" b="1" dirty="0">
                <a:solidFill>
                  <a:srgbClr val="1D2332"/>
                </a:solidFill>
                <a:latin typeface="Montserrat" pitchFamily="2" charset="-52"/>
              </a:rPr>
              <a:t>«IT-куб»</a:t>
            </a:r>
          </a:p>
        </p:txBody>
      </p:sp>
      <p:grpSp>
        <p:nvGrpSpPr>
          <p:cNvPr id="35" name="Группа 9">
            <a:extLst>
              <a:ext uri="{FF2B5EF4-FFF2-40B4-BE49-F238E27FC236}">
                <a16:creationId xmlns:a16="http://schemas.microsoft.com/office/drawing/2014/main" id="{7E8177E8-7072-1114-B9BB-95DF38904C56}"/>
              </a:ext>
            </a:extLst>
          </p:cNvPr>
          <p:cNvGrpSpPr/>
          <p:nvPr/>
        </p:nvGrpSpPr>
        <p:grpSpPr>
          <a:xfrm>
            <a:off x="1658884" y="3281954"/>
            <a:ext cx="5053188" cy="567671"/>
            <a:chOff x="4358444" y="3808106"/>
            <a:chExt cx="5053188" cy="56767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DCAA8F3F-5087-E403-9B1C-7A14B0ED7827}"/>
                </a:ext>
              </a:extLst>
            </p:cNvPr>
            <p:cNvSpPr/>
            <p:nvPr/>
          </p:nvSpPr>
          <p:spPr>
            <a:xfrm>
              <a:off x="4358444" y="4129556"/>
              <a:ext cx="5053188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  <a:tabLst>
                  <a:tab pos="2238375" algn="l"/>
                </a:tabLst>
              </a:pPr>
              <a:r>
                <a:rPr lang="ru-RU" sz="1600" dirty="0">
                  <a:solidFill>
                    <a:srgbClr val="020C22"/>
                  </a:solidFill>
                  <a:latin typeface="Montserrat" pitchFamily="2" charset="-52"/>
                </a:rPr>
                <a:t>на базе ФГАНУ «ФИЦТО»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A0179C-ED9D-670F-595F-209975A22544}"/>
                </a:ext>
              </a:extLst>
            </p:cNvPr>
            <p:cNvSpPr txBox="1"/>
            <p:nvPr/>
          </p:nvSpPr>
          <p:spPr>
            <a:xfrm>
              <a:off x="4369097" y="3808106"/>
              <a:ext cx="3283361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ru-RU" sz="2000" b="1" dirty="0">
                  <a:solidFill>
                    <a:srgbClr val="4E75D8"/>
                  </a:solidFill>
                  <a:latin typeface="Montserrat" pitchFamily="2" charset="-52"/>
                </a:rPr>
                <a:t>Место проведения</a:t>
              </a:r>
            </a:p>
          </p:txBody>
        </p:sp>
      </p:grpSp>
      <p:grpSp>
        <p:nvGrpSpPr>
          <p:cNvPr id="38" name="Группа 18">
            <a:extLst>
              <a:ext uri="{FF2B5EF4-FFF2-40B4-BE49-F238E27FC236}">
                <a16:creationId xmlns:a16="http://schemas.microsoft.com/office/drawing/2014/main" id="{E2C8958E-9215-6C1E-964A-77D85AE56362}"/>
              </a:ext>
            </a:extLst>
          </p:cNvPr>
          <p:cNvGrpSpPr/>
          <p:nvPr/>
        </p:nvGrpSpPr>
        <p:grpSpPr>
          <a:xfrm>
            <a:off x="1655836" y="4037858"/>
            <a:ext cx="5053188" cy="2029610"/>
            <a:chOff x="4358444" y="3808106"/>
            <a:chExt cx="5053188" cy="202961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91ADBA9D-70CF-E2F2-A0D1-C850B3E9EEBE}"/>
                </a:ext>
              </a:extLst>
            </p:cNvPr>
            <p:cNvSpPr/>
            <p:nvPr/>
          </p:nvSpPr>
          <p:spPr>
            <a:xfrm>
              <a:off x="4358444" y="4129556"/>
              <a:ext cx="5053188" cy="170816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2238375" algn="l"/>
                </a:tabLst>
              </a:pPr>
              <a:r>
                <a:rPr lang="ru-RU" sz="1600" dirty="0">
                  <a:solidFill>
                    <a:srgbClr val="020C22"/>
                  </a:solidFill>
                  <a:latin typeface="Montserrat" pitchFamily="2" charset="-52"/>
                </a:rPr>
                <a:t>Центра программной и проектной деятельности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2238375" algn="l"/>
                </a:tabLst>
              </a:pPr>
              <a:r>
                <a:rPr lang="ru-RU" sz="1600" dirty="0">
                  <a:solidFill>
                    <a:srgbClr val="020C22"/>
                  </a:solidFill>
                  <a:latin typeface="Montserrat" pitchFamily="2" charset="-52"/>
                </a:rPr>
                <a:t>Центра реализации цифровых образовательных сервисов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2238375" algn="l"/>
                </a:tabLst>
              </a:pPr>
              <a:r>
                <a:rPr lang="ru-RU" sz="1600" dirty="0">
                  <a:solidFill>
                    <a:srgbClr val="020C22"/>
                  </a:solidFill>
                  <a:latin typeface="Montserrat" pitchFamily="2" charset="-52"/>
                </a:rPr>
                <a:t>Управления информационной безопасности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2238375" algn="l"/>
                </a:tabLst>
              </a:pPr>
              <a:r>
                <a:rPr lang="ru-RU" sz="1600" dirty="0">
                  <a:solidFill>
                    <a:srgbClr val="020C22"/>
                  </a:solidFill>
                  <a:latin typeface="Montserrat" pitchFamily="2" charset="-52"/>
                </a:rPr>
                <a:t>Управления инфраструктуры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5B7CD5-1523-C562-5014-44B8AC7E10CE}"/>
                </a:ext>
              </a:extLst>
            </p:cNvPr>
            <p:cNvSpPr txBox="1"/>
            <p:nvPr/>
          </p:nvSpPr>
          <p:spPr>
            <a:xfrm>
              <a:off x="4369097" y="3808106"/>
              <a:ext cx="3283361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ru-RU" sz="2000" b="1" dirty="0">
                  <a:solidFill>
                    <a:srgbClr val="4E75D8"/>
                  </a:solidFill>
                  <a:latin typeface="Montserrat" pitchFamily="2" charset="-52"/>
                </a:rPr>
                <a:t>При участии: 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090918A-BA9C-FED5-AE28-961954FE93E0}"/>
              </a:ext>
            </a:extLst>
          </p:cNvPr>
          <p:cNvGrpSpPr/>
          <p:nvPr/>
        </p:nvGrpSpPr>
        <p:grpSpPr>
          <a:xfrm>
            <a:off x="945692" y="3210580"/>
            <a:ext cx="480626" cy="557526"/>
            <a:chOff x="1008889" y="2705832"/>
            <a:chExt cx="747563" cy="867174"/>
          </a:xfrm>
        </p:grpSpPr>
        <p:sp>
          <p:nvSpPr>
            <p:cNvPr id="42" name="Шестиугольник 41">
              <a:extLst>
                <a:ext uri="{FF2B5EF4-FFF2-40B4-BE49-F238E27FC236}">
                  <a16:creationId xmlns:a16="http://schemas.microsoft.com/office/drawing/2014/main" id="{B98A9DA4-6DDD-1C02-29B5-D1AC8212F0A6}"/>
                </a:ext>
              </a:extLst>
            </p:cNvPr>
            <p:cNvSpPr/>
            <p:nvPr/>
          </p:nvSpPr>
          <p:spPr bwMode="auto">
            <a:xfrm rot="16200000">
              <a:off x="949084" y="2765637"/>
              <a:ext cx="867174" cy="747563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F2B48564-11A3-7C71-33B1-720D7CA8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9640" y="2897650"/>
              <a:ext cx="466060" cy="466060"/>
            </a:xfrm>
            <a:prstGeom prst="rect">
              <a:avLst/>
            </a:prstGeom>
          </p:spPr>
        </p:pic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F7E11616-7757-B75F-9531-C3427D94AB86}"/>
              </a:ext>
            </a:extLst>
          </p:cNvPr>
          <p:cNvGrpSpPr/>
          <p:nvPr/>
        </p:nvGrpSpPr>
        <p:grpSpPr>
          <a:xfrm>
            <a:off x="945692" y="4004464"/>
            <a:ext cx="480626" cy="557526"/>
            <a:chOff x="1008889" y="2705832"/>
            <a:chExt cx="747563" cy="867174"/>
          </a:xfrm>
        </p:grpSpPr>
        <p:sp>
          <p:nvSpPr>
            <p:cNvPr id="45" name="Шестиугольник 44">
              <a:extLst>
                <a:ext uri="{FF2B5EF4-FFF2-40B4-BE49-F238E27FC236}">
                  <a16:creationId xmlns:a16="http://schemas.microsoft.com/office/drawing/2014/main" id="{5412AEB2-F5F5-6601-EC93-DA4761A8956A}"/>
                </a:ext>
              </a:extLst>
            </p:cNvPr>
            <p:cNvSpPr/>
            <p:nvPr/>
          </p:nvSpPr>
          <p:spPr bwMode="auto">
            <a:xfrm rot="16200000">
              <a:off x="949084" y="2765637"/>
              <a:ext cx="867174" cy="747563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606FAD00-99B6-8C7F-4FA0-2B5BB8CEB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9640" y="2897650"/>
              <a:ext cx="466060" cy="466060"/>
            </a:xfrm>
            <a:prstGeom prst="rect">
              <a:avLst/>
            </a:prstGeom>
          </p:spPr>
        </p:pic>
      </p:grp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5A297F0-4BA2-C350-A86C-B46794569D91}"/>
              </a:ext>
            </a:extLst>
          </p:cNvPr>
          <p:cNvSpPr/>
          <p:nvPr/>
        </p:nvSpPr>
        <p:spPr>
          <a:xfrm>
            <a:off x="7644482" y="-1"/>
            <a:ext cx="4595457" cy="6858001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2B2637C-F06B-6DB8-F854-3501AAFE35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rgbClr val="4E75D8">
                <a:tint val="45000"/>
                <a:satMod val="400000"/>
              </a:srgbClr>
            </a:duotone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0" t="1336" b="1308"/>
          <a:stretch/>
        </p:blipFill>
        <p:spPr>
          <a:xfrm>
            <a:off x="7644481" y="-1"/>
            <a:ext cx="4595457" cy="685800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574B758-0ECC-1D9D-A6CE-3FB0505FC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7" r="29392" b="8040"/>
          <a:stretch/>
        </p:blipFill>
        <p:spPr>
          <a:xfrm>
            <a:off x="7635771" y="3909222"/>
            <a:ext cx="4595457" cy="2940169"/>
          </a:xfrm>
          <a:prstGeom prst="rect">
            <a:avLst/>
          </a:prstGeom>
        </p:spPr>
      </p:pic>
      <p:sp>
        <p:nvSpPr>
          <p:cNvPr id="33" name="Шестиугольник 32">
            <a:extLst>
              <a:ext uri="{FF2B5EF4-FFF2-40B4-BE49-F238E27FC236}">
                <a16:creationId xmlns:a16="http://schemas.microsoft.com/office/drawing/2014/main" id="{340D506D-C717-403D-8D19-9CD73246D178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50" name="Номер слайда 7">
            <a:extLst>
              <a:ext uri="{FF2B5EF4-FFF2-40B4-BE49-F238E27FC236}">
                <a16:creationId xmlns:a16="http://schemas.microsoft.com/office/drawing/2014/main" id="{32407E86-80CC-4B73-8D54-7D0CB8C5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11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0BF6584D-AD59-4C23-BE57-567C46CF18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pic>
        <p:nvPicPr>
          <p:cNvPr id="47" name="Рисунок 46" descr="Изображение выглядит как одежда, человек, Человеческое лицо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7A3DEFE3-A3C1-E3D1-0983-C012C6B70F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80" y="1489199"/>
            <a:ext cx="2231802" cy="2563916"/>
          </a:xfrm>
          <a:prstGeom prst="rect">
            <a:avLst/>
          </a:prstGeom>
        </p:spPr>
      </p:pic>
      <p:pic>
        <p:nvPicPr>
          <p:cNvPr id="49" name="Рисунок 48" descr="Изображение выглядит как окно, строительство, имущество, Недвижимое имущество&#10;&#10;Автоматически созданное описание">
            <a:extLst>
              <a:ext uri="{FF2B5EF4-FFF2-40B4-BE49-F238E27FC236}">
                <a16:creationId xmlns:a16="http://schemas.microsoft.com/office/drawing/2014/main" id="{40E1F463-2C75-5C58-A191-6B39F19BD04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78800" y="2123602"/>
            <a:ext cx="3735267" cy="42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148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BDE254-D4CE-4167-9BE2-DA6E9669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"/>
            <a:ext cx="12192000" cy="6265628"/>
          </a:xfrm>
          <a:prstGeom prst="rect">
            <a:avLst/>
          </a:prstGeom>
        </p:spPr>
      </p:pic>
      <p:sp>
        <p:nvSpPr>
          <p:cNvPr id="29" name="Шестиугольник 28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12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1DC54357-2C9A-4061-906D-BD77ADF60C77}"/>
              </a:ext>
            </a:extLst>
          </p:cNvPr>
          <p:cNvSpPr/>
          <p:nvPr/>
        </p:nvSpPr>
        <p:spPr bwMode="auto">
          <a:xfrm>
            <a:off x="452066" y="286761"/>
            <a:ext cx="6624736" cy="4431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tabLst>
                <a:tab pos="2150480" algn="l"/>
              </a:tabLst>
              <a:defRPr/>
            </a:pPr>
            <a:r>
              <a:rPr lang="ru-RU" sz="3200" b="1" dirty="0">
                <a:solidFill>
                  <a:srgbClr val="4E75D8"/>
                </a:solidFill>
                <a:latin typeface="Montserrat" pitchFamily="2" charset="-52"/>
              </a:rPr>
              <a:t>План мероприятий 2023</a:t>
            </a:r>
          </a:p>
        </p:txBody>
      </p:sp>
      <p:pic>
        <p:nvPicPr>
          <p:cNvPr id="72" name="Рисунок 71" descr="logo_director_sho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23499" y="182503"/>
            <a:ext cx="1480755" cy="5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2950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Шестиугольник 2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13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0FA7BCF-80E0-D2AD-C95C-E4575D7937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30" y="1"/>
            <a:ext cx="4417264" cy="500230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C4506AA-7EA2-E0E1-8D0C-F05260CB2D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5898" b="-1509"/>
          <a:stretch/>
        </p:blipFill>
        <p:spPr>
          <a:xfrm>
            <a:off x="7420168" y="-22548"/>
            <a:ext cx="4745234" cy="4073682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A5BBAFD-2960-8088-091F-E8145F2FA0BF}"/>
              </a:ext>
            </a:extLst>
          </p:cNvPr>
          <p:cNvSpPr/>
          <p:nvPr/>
        </p:nvSpPr>
        <p:spPr>
          <a:xfrm>
            <a:off x="-1" y="4856952"/>
            <a:ext cx="12236729" cy="2001048"/>
          </a:xfrm>
          <a:prstGeom prst="rect">
            <a:avLst/>
          </a:prstGeom>
          <a:solidFill>
            <a:srgbClr val="F3F3F3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Шестиугольник 26">
            <a:extLst>
              <a:ext uri="{FF2B5EF4-FFF2-40B4-BE49-F238E27FC236}">
                <a16:creationId xmlns:a16="http://schemas.microsoft.com/office/drawing/2014/main" id="{D5FC03B2-7A93-02C1-3110-0F96CC9B2E30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8" name="Номер слайда 7">
            <a:extLst>
              <a:ext uri="{FF2B5EF4-FFF2-40B4-BE49-F238E27FC236}">
                <a16:creationId xmlns:a16="http://schemas.microsoft.com/office/drawing/2014/main" id="{B1761373-34D5-3CEF-1BC6-3393356DF554}"/>
              </a:ext>
            </a:extLst>
          </p:cNvPr>
          <p:cNvSpPr txBox="1">
            <a:spLocks/>
          </p:cNvSpPr>
          <p:nvPr/>
        </p:nvSpPr>
        <p:spPr>
          <a:xfrm>
            <a:off x="11605468" y="6243047"/>
            <a:ext cx="339406" cy="351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9D553A-850B-4CEF-82EA-3C65C4480E6A}" type="slidenum">
              <a:rPr lang="ru-RU" sz="1100" b="1" smtClean="0">
                <a:solidFill>
                  <a:schemeClr val="bg1"/>
                </a:solidFill>
                <a:latin typeface="Montserrat" pitchFamily="2" charset="0"/>
              </a:rPr>
              <a:pPr algn="ctr"/>
              <a:t>13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07ADB2-3CC2-CAE1-218A-B43A71F0725E}"/>
              </a:ext>
            </a:extLst>
          </p:cNvPr>
          <p:cNvSpPr txBox="1"/>
          <p:nvPr/>
        </p:nvSpPr>
        <p:spPr>
          <a:xfrm>
            <a:off x="1904998" y="2731298"/>
            <a:ext cx="22487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Прикладные знания </a:t>
            </a:r>
            <a:b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</a:br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и навыки от лидеров</a:t>
            </a:r>
            <a:br>
              <a:rPr lang="en-US" sz="1200" b="1" dirty="0">
                <a:solidFill>
                  <a:srgbClr val="1D2332"/>
                </a:solidFill>
                <a:latin typeface="Montserrat" pitchFamily="2" charset="-52"/>
              </a:rPr>
            </a:br>
            <a:r>
              <a:rPr lang="ru-RU" sz="1200" b="1" dirty="0" err="1">
                <a:solidFill>
                  <a:srgbClr val="1D2332"/>
                </a:solidFill>
                <a:latin typeface="Montserrat" pitchFamily="2" charset="-52"/>
              </a:rPr>
              <a:t>ИТ-индустрии</a:t>
            </a:r>
            <a:endParaRPr lang="ru-RU" sz="1200" b="1" dirty="0">
              <a:solidFill>
                <a:srgbClr val="1D2332"/>
              </a:solidFill>
              <a:latin typeface="Montserrat" pitchFamily="2" charset="-5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C8D64-3B62-170E-C98D-A4BE441CF241}"/>
              </a:ext>
            </a:extLst>
          </p:cNvPr>
          <p:cNvSpPr txBox="1"/>
          <p:nvPr/>
        </p:nvSpPr>
        <p:spPr>
          <a:xfrm>
            <a:off x="947738" y="381056"/>
            <a:ext cx="7675401" cy="8863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200" b="1" dirty="0">
                <a:solidFill>
                  <a:srgbClr val="4E75D8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Партнеры </a:t>
            </a:r>
          </a:p>
          <a:p>
            <a:pPr>
              <a:lnSpc>
                <a:spcPct val="90000"/>
              </a:lnSpc>
            </a:pPr>
            <a:r>
              <a:rPr lang="ru-RU" sz="3200" b="1" dirty="0">
                <a:solidFill>
                  <a:srgbClr val="4E75D8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Федерального оператора</a:t>
            </a:r>
          </a:p>
        </p:txBody>
      </p:sp>
      <p:pic>
        <p:nvPicPr>
          <p:cNvPr id="32" name="Рисунок 31" descr="Изображение выглядит как текст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40013B3C-26C3-66C4-D452-7B4B289DC7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5" y="5141333"/>
            <a:ext cx="746872" cy="63347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BBF7B216-50E4-4E07-03B2-13CFD69482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27FC987A-89F4-43E0-995E-A67F1602805A}"/>
              </a:ext>
            </a:extLst>
          </p:cNvPr>
          <p:cNvSpPr txBox="1">
            <a:spLocks/>
          </p:cNvSpPr>
          <p:nvPr/>
        </p:nvSpPr>
        <p:spPr>
          <a:xfrm>
            <a:off x="947738" y="1271120"/>
            <a:ext cx="6163772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ru-RU" sz="2000" b="1" dirty="0">
                <a:solidFill>
                  <a:srgbClr val="1D2332"/>
                </a:solidFill>
                <a:latin typeface="Montserrat" pitchFamily="2" charset="-52"/>
              </a:rPr>
              <a:t>в рамках поддержки Центров цифрового образования детей «IT-куб»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61AD53-D255-787F-3023-E72A05C18640}"/>
              </a:ext>
            </a:extLst>
          </p:cNvPr>
          <p:cNvSpPr txBox="1"/>
          <p:nvPr/>
        </p:nvSpPr>
        <p:spPr>
          <a:xfrm>
            <a:off x="961608" y="2119763"/>
            <a:ext cx="217347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ru-RU" b="1" dirty="0">
                <a:solidFill>
                  <a:srgbClr val="4E75D8"/>
                </a:solidFill>
                <a:latin typeface="Montserrat" pitchFamily="2" charset="-52"/>
              </a:rPr>
              <a:t>Преимущества: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2F3644F-C796-3BEA-57B4-4A0FD8EB5ADE}"/>
              </a:ext>
            </a:extLst>
          </p:cNvPr>
          <p:cNvGrpSpPr/>
          <p:nvPr/>
        </p:nvGrpSpPr>
        <p:grpSpPr>
          <a:xfrm>
            <a:off x="961608" y="2547681"/>
            <a:ext cx="791994" cy="918714"/>
            <a:chOff x="961608" y="2507172"/>
            <a:chExt cx="791994" cy="918714"/>
          </a:xfrm>
        </p:grpSpPr>
        <p:sp>
          <p:nvSpPr>
            <p:cNvPr id="42" name="Шестиугольник 41">
              <a:extLst>
                <a:ext uri="{FF2B5EF4-FFF2-40B4-BE49-F238E27FC236}">
                  <a16:creationId xmlns:a16="http://schemas.microsoft.com/office/drawing/2014/main" id="{8B14309A-E5A3-7AB5-4377-2665AFCC9095}"/>
                </a:ext>
              </a:extLst>
            </p:cNvPr>
            <p:cNvSpPr/>
            <p:nvPr/>
          </p:nvSpPr>
          <p:spPr bwMode="auto">
            <a:xfrm rot="16200000">
              <a:off x="898248" y="2570532"/>
              <a:ext cx="918714" cy="791994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A4E0852A-2D72-79FB-429F-1B8930A88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8970" y="2730699"/>
              <a:ext cx="557269" cy="46439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A278F2B-F1C9-AF06-31DB-BE1933D02E26}"/>
              </a:ext>
            </a:extLst>
          </p:cNvPr>
          <p:cNvSpPr txBox="1"/>
          <p:nvPr/>
        </p:nvSpPr>
        <p:spPr>
          <a:xfrm>
            <a:off x="5538673" y="2669190"/>
            <a:ext cx="232624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Знакомство</a:t>
            </a:r>
            <a:b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</a:br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с отечественным</a:t>
            </a:r>
            <a:b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</a:br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ПО и его применение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C47EF1DF-DDE3-F95D-23B2-1E95CC0331C0}"/>
              </a:ext>
            </a:extLst>
          </p:cNvPr>
          <p:cNvGrpSpPr/>
          <p:nvPr/>
        </p:nvGrpSpPr>
        <p:grpSpPr>
          <a:xfrm>
            <a:off x="4595283" y="2485573"/>
            <a:ext cx="791994" cy="918714"/>
            <a:chOff x="952171" y="3641750"/>
            <a:chExt cx="791994" cy="918714"/>
          </a:xfrm>
        </p:grpSpPr>
        <p:sp>
          <p:nvSpPr>
            <p:cNvPr id="46" name="Шестиугольник 45">
              <a:extLst>
                <a:ext uri="{FF2B5EF4-FFF2-40B4-BE49-F238E27FC236}">
                  <a16:creationId xmlns:a16="http://schemas.microsoft.com/office/drawing/2014/main" id="{80D898C0-1F82-7E3B-9844-DA01B8F4286D}"/>
                </a:ext>
              </a:extLst>
            </p:cNvPr>
            <p:cNvSpPr/>
            <p:nvPr/>
          </p:nvSpPr>
          <p:spPr bwMode="auto">
            <a:xfrm rot="16200000">
              <a:off x="888811" y="3705110"/>
              <a:ext cx="918714" cy="791994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66CB858-2590-6D9F-4802-00F4F4B07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8970" y="3840707"/>
              <a:ext cx="604344" cy="464391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057132E-08E1-D315-4FE2-A9F923A92521}"/>
              </a:ext>
            </a:extLst>
          </p:cNvPr>
          <p:cNvSpPr txBox="1"/>
          <p:nvPr/>
        </p:nvSpPr>
        <p:spPr>
          <a:xfrm>
            <a:off x="9165356" y="2669190"/>
            <a:ext cx="177272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Расширение сети контактов, обмен опытом</a:t>
            </a:r>
          </a:p>
        </p:txBody>
      </p:sp>
      <p:sp>
        <p:nvSpPr>
          <p:cNvPr id="49" name="Шестиугольник 48">
            <a:extLst>
              <a:ext uri="{FF2B5EF4-FFF2-40B4-BE49-F238E27FC236}">
                <a16:creationId xmlns:a16="http://schemas.microsoft.com/office/drawing/2014/main" id="{DFD9C949-335A-6844-5361-F589745CA70F}"/>
              </a:ext>
            </a:extLst>
          </p:cNvPr>
          <p:cNvSpPr/>
          <p:nvPr/>
        </p:nvSpPr>
        <p:spPr bwMode="auto">
          <a:xfrm rot="16200000">
            <a:off x="8158606" y="2548933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5357AE-D63C-5D70-8B91-A5D744FCF4B7}"/>
              </a:ext>
            </a:extLst>
          </p:cNvPr>
          <p:cNvSpPr txBox="1"/>
          <p:nvPr/>
        </p:nvSpPr>
        <p:spPr>
          <a:xfrm>
            <a:off x="1904998" y="3906188"/>
            <a:ext cx="185677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Формирование </a:t>
            </a:r>
            <a:b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</a:br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экспертного сообщества</a:t>
            </a:r>
          </a:p>
        </p:txBody>
      </p:sp>
      <p:sp>
        <p:nvSpPr>
          <p:cNvPr id="51" name="Шестиугольник 50">
            <a:extLst>
              <a:ext uri="{FF2B5EF4-FFF2-40B4-BE49-F238E27FC236}">
                <a16:creationId xmlns:a16="http://schemas.microsoft.com/office/drawing/2014/main" id="{0F5CE577-470E-AA39-686F-22C204259902}"/>
              </a:ext>
            </a:extLst>
          </p:cNvPr>
          <p:cNvSpPr/>
          <p:nvPr/>
        </p:nvSpPr>
        <p:spPr bwMode="auto">
          <a:xfrm rot="16200000">
            <a:off x="898248" y="3785931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062E2F-BEEC-2693-471F-14015E54BFB9}"/>
              </a:ext>
            </a:extLst>
          </p:cNvPr>
          <p:cNvSpPr txBox="1"/>
          <p:nvPr/>
        </p:nvSpPr>
        <p:spPr>
          <a:xfrm>
            <a:off x="5538672" y="3844080"/>
            <a:ext cx="253189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Стажировки и экскурсии</a:t>
            </a:r>
            <a:b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</a:br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для детей на базе предприятий</a:t>
            </a:r>
          </a:p>
        </p:txBody>
      </p:sp>
      <p:sp>
        <p:nvSpPr>
          <p:cNvPr id="53" name="Шестиугольник 52">
            <a:extLst>
              <a:ext uri="{FF2B5EF4-FFF2-40B4-BE49-F238E27FC236}">
                <a16:creationId xmlns:a16="http://schemas.microsoft.com/office/drawing/2014/main" id="{B2A84671-D709-06FA-BE0E-8AA76FAB444D}"/>
              </a:ext>
            </a:extLst>
          </p:cNvPr>
          <p:cNvSpPr/>
          <p:nvPr/>
        </p:nvSpPr>
        <p:spPr bwMode="auto">
          <a:xfrm rot="16200000">
            <a:off x="4531923" y="3723823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CB6AD4-F6A2-3E1D-7154-B0436C162BB5}"/>
              </a:ext>
            </a:extLst>
          </p:cNvPr>
          <p:cNvSpPr txBox="1"/>
          <p:nvPr/>
        </p:nvSpPr>
        <p:spPr>
          <a:xfrm>
            <a:off x="9165356" y="3844080"/>
            <a:ext cx="209681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Привлечение специалистов</a:t>
            </a:r>
            <a:b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</a:br>
            <a:r>
              <a:rPr lang="ru-RU" sz="1200" b="1" dirty="0">
                <a:solidFill>
                  <a:srgbClr val="1D2332"/>
                </a:solidFill>
                <a:latin typeface="Montserrat" pitchFamily="2" charset="-52"/>
              </a:rPr>
              <a:t>из других регионов</a:t>
            </a:r>
          </a:p>
        </p:txBody>
      </p:sp>
      <p:sp>
        <p:nvSpPr>
          <p:cNvPr id="55" name="Шестиугольник 54">
            <a:extLst>
              <a:ext uri="{FF2B5EF4-FFF2-40B4-BE49-F238E27FC236}">
                <a16:creationId xmlns:a16="http://schemas.microsoft.com/office/drawing/2014/main" id="{66E60E84-3B96-1BCB-F22E-A224A8EA4F25}"/>
              </a:ext>
            </a:extLst>
          </p:cNvPr>
          <p:cNvSpPr/>
          <p:nvPr/>
        </p:nvSpPr>
        <p:spPr bwMode="auto">
          <a:xfrm rot="16200000">
            <a:off x="8158606" y="3723823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1125220-4978-C622-7D74-2F9A5A302C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7670" y="2731183"/>
            <a:ext cx="596954" cy="40123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D197E84-C768-40BB-161E-42385B8F52C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488" y="3917337"/>
            <a:ext cx="573634" cy="490698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A50B8B8-8707-695B-1C11-97F61B6AAFC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2082" y="3836991"/>
            <a:ext cx="486224" cy="467281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C7A2D12-5E05-E01D-7E85-30DFB08A58A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4909" y="3857647"/>
            <a:ext cx="673312" cy="402884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5A8F8088-98B7-F545-F556-7D09CE947BC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09" y="5057228"/>
            <a:ext cx="869615" cy="71324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Шрифт, текс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610A07AD-3A0B-F36B-C95B-3B7094D8FD0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0" y="6021259"/>
            <a:ext cx="1569722" cy="413054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363CDE-93B7-0C3C-AE8B-ECFD036BBCD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8788" y="5057894"/>
            <a:ext cx="613611" cy="712580"/>
          </a:xfrm>
          <a:prstGeom prst="rect">
            <a:avLst/>
          </a:prstGeom>
        </p:spPr>
      </p:pic>
      <p:pic>
        <p:nvPicPr>
          <p:cNvPr id="63" name="Рисунок 62" descr="Изображение выглядит как круг, искусство,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652F99A-347F-9B19-E81A-9CC8ABA73BC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759" y="5874054"/>
            <a:ext cx="613611" cy="613611"/>
          </a:xfrm>
          <a:prstGeom prst="rect">
            <a:avLst/>
          </a:prstGeom>
        </p:spPr>
      </p:pic>
      <p:grpSp>
        <p:nvGrpSpPr>
          <p:cNvPr id="67" name="Группа 66"/>
          <p:cNvGrpSpPr/>
          <p:nvPr/>
        </p:nvGrpSpPr>
        <p:grpSpPr>
          <a:xfrm>
            <a:off x="4327772" y="5144806"/>
            <a:ext cx="2236951" cy="1189251"/>
            <a:chOff x="4240967" y="5144806"/>
            <a:chExt cx="2236951" cy="1189251"/>
          </a:xfrm>
        </p:grpSpPr>
        <p:pic>
          <p:nvPicPr>
            <p:cNvPr id="31" name="Рисунок 30" descr="Изображение выглядит как прямоугольный, снимок экрана, Красочность, Прямоугольник&#10;&#10;Автоматически созданное описание">
              <a:extLst>
                <a:ext uri="{FF2B5EF4-FFF2-40B4-BE49-F238E27FC236}">
                  <a16:creationId xmlns:a16="http://schemas.microsoft.com/office/drawing/2014/main" id="{E1788EA7-EDBB-D8AA-56E7-9211F2D8B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671" y="5144806"/>
              <a:ext cx="641958" cy="608268"/>
            </a:xfrm>
            <a:prstGeom prst="rect">
              <a:avLst/>
            </a:prstGeom>
          </p:spPr>
        </p:pic>
        <p:pic>
          <p:nvPicPr>
            <p:cNvPr id="33" name="Рисунок 32" descr="Изображение выглядит как текст, Шрифт, График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DF4904A5-5361-4804-E045-3EACD1C4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73" y="5184558"/>
              <a:ext cx="1292545" cy="536808"/>
            </a:xfrm>
            <a:prstGeom prst="rect">
              <a:avLst/>
            </a:prstGeom>
          </p:spPr>
        </p:pic>
        <p:pic>
          <p:nvPicPr>
            <p:cNvPr id="64" name="Рисунок 63" descr="Изображение выглядит как Шрифт, Графика, текст, Цвет электрик&#10;&#10;Автоматически созданное описание">
              <a:extLst>
                <a:ext uri="{FF2B5EF4-FFF2-40B4-BE49-F238E27FC236}">
                  <a16:creationId xmlns:a16="http://schemas.microsoft.com/office/drawing/2014/main" id="{CE245CD1-9B2B-D242-2817-8D7C43B47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967" y="6033595"/>
              <a:ext cx="1535170" cy="300462"/>
            </a:xfrm>
            <a:prstGeom prst="rect">
              <a:avLst/>
            </a:prstGeom>
          </p:spPr>
        </p:pic>
      </p:grpSp>
      <p:grpSp>
        <p:nvGrpSpPr>
          <p:cNvPr id="68" name="Группа 67"/>
          <p:cNvGrpSpPr/>
          <p:nvPr/>
        </p:nvGrpSpPr>
        <p:grpSpPr>
          <a:xfrm>
            <a:off x="7224985" y="5156326"/>
            <a:ext cx="4353420" cy="1259686"/>
            <a:chOff x="7138180" y="5156326"/>
            <a:chExt cx="4353420" cy="1259686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CE841018-59CE-412F-7CC7-77BA15C3B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239645" y="5156326"/>
              <a:ext cx="946534" cy="528405"/>
            </a:xfrm>
            <a:prstGeom prst="rect">
              <a:avLst/>
            </a:prstGeom>
          </p:spPr>
        </p:pic>
        <p:pic>
          <p:nvPicPr>
            <p:cNvPr id="35" name="Рисунок 34" descr="Изображение выглядит как Графика, Шрифт, графический дизайн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90617D91-ED1B-C310-8A8B-90097B5C8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000" y="5277117"/>
              <a:ext cx="1211919" cy="264746"/>
            </a:xfrm>
            <a:prstGeom prst="rect">
              <a:avLst/>
            </a:prstGeom>
          </p:spPr>
        </p:pic>
        <p:pic>
          <p:nvPicPr>
            <p:cNvPr id="36" name="Рисунок 35" descr="Изображение выглядит как Шрифт, снимок экрана, График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912F7A06-4A7C-3FCF-7AB3-8BC74EBE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180" y="5936947"/>
              <a:ext cx="1201263" cy="435887"/>
            </a:xfrm>
            <a:prstGeom prst="rect">
              <a:avLst/>
            </a:prstGeom>
          </p:spPr>
        </p:pic>
        <p:pic>
          <p:nvPicPr>
            <p:cNvPr id="37" name="Рисунок 36" descr="Изображение выглядит как символ, логотип, Графика, Шрифт&#10;&#10;Автоматически созданное описание">
              <a:extLst>
                <a:ext uri="{FF2B5EF4-FFF2-40B4-BE49-F238E27FC236}">
                  <a16:creationId xmlns:a16="http://schemas.microsoft.com/office/drawing/2014/main" id="{835DBDB3-1773-DA22-A47A-586B336C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7810" y="5860392"/>
              <a:ext cx="406647" cy="410008"/>
            </a:xfrm>
            <a:prstGeom prst="rect">
              <a:avLst/>
            </a:prstGeom>
          </p:spPr>
        </p:pic>
        <p:pic>
          <p:nvPicPr>
            <p:cNvPr id="65" name="Рисунок 64" descr="Изображение выглядит как Шрифт, Графика, символ, логотип&#10;&#10;Автоматически созданное описание">
              <a:extLst>
                <a:ext uri="{FF2B5EF4-FFF2-40B4-BE49-F238E27FC236}">
                  <a16:creationId xmlns:a16="http://schemas.microsoft.com/office/drawing/2014/main" id="{3EAE2356-BBA7-F5BC-736E-75B4A16E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456" y="5810168"/>
              <a:ext cx="1211687" cy="605844"/>
            </a:xfrm>
            <a:prstGeom prst="rect">
              <a:avLst/>
            </a:prstGeom>
          </p:spPr>
        </p:pic>
        <p:pic>
          <p:nvPicPr>
            <p:cNvPr id="66" name="Рисунок 65" descr="Изображение выглядит как Графика, снимок экран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440D846E-F2C5-7955-6140-9CBFC0C0B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457" y="5192139"/>
              <a:ext cx="1626143" cy="62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14776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C783AD38-AD69-409A-BA7B-440719D86994}"/>
              </a:ext>
            </a:extLst>
          </p:cNvPr>
          <p:cNvSpPr/>
          <p:nvPr/>
        </p:nvSpPr>
        <p:spPr>
          <a:xfrm rot="10800000">
            <a:off x="0" y="0"/>
            <a:ext cx="6273800" cy="6858000"/>
          </a:xfrm>
          <a:prstGeom prst="rect">
            <a:avLst/>
          </a:prstGeom>
          <a:solidFill>
            <a:srgbClr val="1D23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 descr="map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72335" y="779765"/>
            <a:ext cx="10845571" cy="60782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669524" y="433271"/>
            <a:ext cx="5483626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000" b="1" dirty="0">
                <a:solidFill>
                  <a:schemeClr val="bg1"/>
                </a:solidFill>
                <a:latin typeface="Montserrat"/>
              </a:rPr>
              <a:t>Окружные</a:t>
            </a:r>
            <a:br>
              <a:rPr lang="ru-RU" sz="4000" b="1" dirty="0">
                <a:solidFill>
                  <a:schemeClr val="bg1"/>
                </a:solidFill>
                <a:latin typeface="Montserrat"/>
              </a:rPr>
            </a:br>
            <a:r>
              <a:rPr lang="ru-RU" sz="4000" b="1" dirty="0">
                <a:solidFill>
                  <a:schemeClr val="bg1"/>
                </a:solidFill>
                <a:latin typeface="Montserrat"/>
              </a:rPr>
              <a:t>совещания</a:t>
            </a:r>
            <a:br>
              <a:rPr lang="en-US" sz="4000" b="1" dirty="0">
                <a:solidFill>
                  <a:schemeClr val="bg1"/>
                </a:solidFill>
                <a:latin typeface="Montserrat"/>
              </a:rPr>
            </a:br>
            <a:r>
              <a:rPr lang="ru-RU" sz="4000" b="1" dirty="0">
                <a:solidFill>
                  <a:schemeClr val="bg1"/>
                </a:solidFill>
                <a:latin typeface="Montserrat"/>
              </a:rPr>
              <a:t>с руководителями Центров «IT-куб»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813" y="434103"/>
            <a:ext cx="1856361" cy="1014693"/>
          </a:xfrm>
          <a:prstGeom prst="rect">
            <a:avLst/>
          </a:prstGeom>
        </p:spPr>
      </p:pic>
      <p:sp>
        <p:nvSpPr>
          <p:cNvPr id="36" name="Шестиугольник 35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7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14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7016750" y="1110478"/>
            <a:ext cx="3702747" cy="4295188"/>
            <a:chOff x="7696200" y="2177278"/>
            <a:chExt cx="3702747" cy="4295188"/>
          </a:xfrm>
        </p:grpSpPr>
        <p:sp>
          <p:nvSpPr>
            <p:cNvPr id="35" name="Шестиугольник 34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7399980" y="2473498"/>
              <a:ext cx="4295188" cy="3702747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3" name="Группа 30"/>
            <p:cNvGrpSpPr/>
            <p:nvPr/>
          </p:nvGrpSpPr>
          <p:grpSpPr>
            <a:xfrm>
              <a:off x="8353967" y="3180810"/>
              <a:ext cx="2945191" cy="2198370"/>
              <a:chOff x="6563267" y="2355069"/>
              <a:chExt cx="2945191" cy="2198370"/>
            </a:xfrm>
          </p:grpSpPr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5383708-7BE8-4DBB-B96F-3B0AFE33E73F}"/>
                  </a:ext>
                </a:extLst>
              </p:cNvPr>
              <p:cNvSpPr/>
              <p:nvPr/>
            </p:nvSpPr>
            <p:spPr>
              <a:xfrm>
                <a:off x="6563267" y="2860668"/>
                <a:ext cx="2945191" cy="169277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spcAft>
                    <a:spcPts val="600"/>
                  </a:spcAft>
                  <a:buFont typeface="Arial" pitchFamily="34" charset="0"/>
                  <a:buChar char="•"/>
                  <a:tabLst>
                    <a:tab pos="2238375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  <a:latin typeface="Montserrat" pitchFamily="2" charset="-52"/>
                  </a:rPr>
                  <a:t>261 Центр «IT-куб»</a:t>
                </a:r>
              </a:p>
              <a:p>
                <a:pPr marL="266700" indent="-266700">
                  <a:spcAft>
                    <a:spcPts val="600"/>
                  </a:spcAft>
                  <a:buFont typeface="Arial" pitchFamily="34" charset="0"/>
                  <a:buChar char="•"/>
                  <a:tabLst>
                    <a:tab pos="2238375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  <a:latin typeface="Montserrat" pitchFamily="2" charset="-52"/>
                  </a:rPr>
                  <a:t>руководители Центров</a:t>
                </a:r>
              </a:p>
              <a:p>
                <a:pPr marL="266700" indent="-266700">
                  <a:spcAft>
                    <a:spcPts val="600"/>
                  </a:spcAft>
                  <a:buFont typeface="Arial" pitchFamily="34" charset="0"/>
                  <a:buChar char="•"/>
                  <a:tabLst>
                    <a:tab pos="2238375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  <a:latin typeface="Montserrat" pitchFamily="2" charset="-52"/>
                  </a:rPr>
                  <a:t>Региональные координаторы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C24E3BC-7BDA-4709-9503-7CD1B1B53F56}"/>
                  </a:ext>
                </a:extLst>
              </p:cNvPr>
              <p:cNvSpPr txBox="1"/>
              <p:nvPr/>
            </p:nvSpPr>
            <p:spPr>
              <a:xfrm>
                <a:off x="6591747" y="2355069"/>
                <a:ext cx="15781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ru-RU" sz="2000" b="1" dirty="0">
                    <a:solidFill>
                      <a:schemeClr val="bg1"/>
                    </a:solidFill>
                    <a:latin typeface="Montserrat" pitchFamily="2" charset="-52"/>
                  </a:rPr>
                  <a:t>ОХВАТ:</a:t>
                </a:r>
              </a:p>
            </p:txBody>
          </p:sp>
        </p:grpSp>
      </p:grpSp>
      <p:grpSp>
        <p:nvGrpSpPr>
          <p:cNvPr id="17" name="Группа 16"/>
          <p:cNvGrpSpPr/>
          <p:nvPr/>
        </p:nvGrpSpPr>
        <p:grpSpPr>
          <a:xfrm>
            <a:off x="4311183" y="2608527"/>
            <a:ext cx="3155145" cy="3659970"/>
            <a:chOff x="1663233" y="2856177"/>
            <a:chExt cx="3155145" cy="3659970"/>
          </a:xfrm>
        </p:grpSpPr>
        <p:sp>
          <p:nvSpPr>
            <p:cNvPr id="38" name="Шестиугольник 37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1410821" y="3108589"/>
              <a:ext cx="3659970" cy="3155145"/>
            </a:xfrm>
            <a:prstGeom prst="hexagon">
              <a:avLst/>
            </a:prstGeom>
            <a:solidFill>
              <a:srgbClr val="1D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40" name="Группа 29"/>
            <p:cNvGrpSpPr/>
            <p:nvPr/>
          </p:nvGrpSpPr>
          <p:grpSpPr>
            <a:xfrm>
              <a:off x="2054232" y="3966957"/>
              <a:ext cx="2477294" cy="1534340"/>
              <a:chOff x="9826306" y="3278668"/>
              <a:chExt cx="2477294" cy="1534340"/>
            </a:xfrm>
          </p:grpSpPr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674636C-80D5-4767-8D9C-DBFE4869D60D}"/>
                  </a:ext>
                </a:extLst>
              </p:cNvPr>
              <p:cNvSpPr/>
              <p:nvPr/>
            </p:nvSpPr>
            <p:spPr>
              <a:xfrm>
                <a:off x="9826306" y="3889678"/>
                <a:ext cx="2446814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2238375" algn="l"/>
                  </a:tabLst>
                </a:pPr>
                <a:r>
                  <a:rPr lang="ru-RU" sz="2000" dirty="0">
                    <a:solidFill>
                      <a:schemeClr val="bg1"/>
                    </a:solidFill>
                    <a:latin typeface="Montserrat" pitchFamily="2" charset="-52"/>
                  </a:rPr>
                  <a:t>на базе субъектов </a:t>
                </a:r>
                <a:br>
                  <a:rPr lang="ru-RU" sz="2000" dirty="0">
                    <a:solidFill>
                      <a:schemeClr val="bg1"/>
                    </a:solidFill>
                    <a:latin typeface="Montserrat" pitchFamily="2" charset="-52"/>
                  </a:rPr>
                </a:br>
                <a:r>
                  <a:rPr lang="ru-RU" sz="2000" dirty="0">
                    <a:solidFill>
                      <a:schemeClr val="bg1"/>
                    </a:solidFill>
                    <a:latin typeface="Montserrat" pitchFamily="2" charset="-52"/>
                  </a:rPr>
                  <a:t>8 Федеральных округов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C04BF6-2B0D-4A69-A14B-A0A426525DBA}"/>
                  </a:ext>
                </a:extLst>
              </p:cNvPr>
              <p:cNvSpPr txBox="1"/>
              <p:nvPr/>
            </p:nvSpPr>
            <p:spPr>
              <a:xfrm>
                <a:off x="9842039" y="3278668"/>
                <a:ext cx="2461561" cy="49423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itchFamily="2" charset="-52"/>
                  </a:rPr>
                  <a:t>МЕСТО ПРОВЕДЕНИЯ: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783AD38-AD69-409A-BA7B-440719D86994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D2332">
                  <a:alpha val="71000"/>
                </a:srgbClr>
              </a:gs>
              <a:gs pos="100000">
                <a:srgbClr val="1D2332">
                  <a:alpha val="82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EAA3BF9-3E91-4F8A-9C5F-C0A72FDC73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9" r="-2956"/>
          <a:stretch/>
        </p:blipFill>
        <p:spPr>
          <a:xfrm>
            <a:off x="0" y="2959100"/>
            <a:ext cx="4307370" cy="38989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49278" y="1235276"/>
            <a:ext cx="6848509" cy="56690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669524" y="547571"/>
            <a:ext cx="5650253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000" b="1" dirty="0">
                <a:solidFill>
                  <a:schemeClr val="bg1"/>
                </a:solidFill>
                <a:latin typeface="Montserrat"/>
              </a:rPr>
              <a:t>Федеральный </a:t>
            </a:r>
            <a:r>
              <a:rPr lang="ru-RU" sz="4000" b="1" dirty="0" err="1">
                <a:solidFill>
                  <a:schemeClr val="bg1"/>
                </a:solidFill>
                <a:latin typeface="Montserrat"/>
              </a:rPr>
              <a:t>хаб</a:t>
            </a:r>
            <a:endParaRPr lang="ru-RU" sz="4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15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674636C-80D5-4767-8D9C-DBFE4869D60D}"/>
              </a:ext>
            </a:extLst>
          </p:cNvPr>
          <p:cNvSpPr/>
          <p:nvPr/>
        </p:nvSpPr>
        <p:spPr>
          <a:xfrm>
            <a:off x="704850" y="1578585"/>
            <a:ext cx="45085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  <a:tabLst>
                <a:tab pos="2238375" algn="l"/>
              </a:tabLst>
            </a:pPr>
            <a:r>
              <a:rPr lang="ru-RU" sz="2400" b="1" dirty="0">
                <a:solidFill>
                  <a:srgbClr val="7291E0"/>
                </a:solidFill>
                <a:latin typeface="Montserrat" pitchFamily="2" charset="-52"/>
              </a:rPr>
              <a:t>Проектирование единого федерального банка инновационного опыта педагогов и детей</a:t>
            </a:r>
          </a:p>
        </p:txBody>
      </p:sp>
      <p:grpSp>
        <p:nvGrpSpPr>
          <p:cNvPr id="23" name="Группа 22"/>
          <p:cNvGrpSpPr/>
          <p:nvPr/>
        </p:nvGrpSpPr>
        <p:grpSpPr>
          <a:xfrm>
            <a:off x="2726733" y="3179314"/>
            <a:ext cx="2968738" cy="3443738"/>
            <a:chOff x="2695465" y="3236464"/>
            <a:chExt cx="2968738" cy="3443738"/>
          </a:xfrm>
        </p:grpSpPr>
        <p:sp>
          <p:nvSpPr>
            <p:cNvPr id="16" name="Шестиугольник 15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2457965" y="3473964"/>
              <a:ext cx="3443738" cy="2968738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65383708-7BE8-4DBB-B96F-3B0AFE33E73F}"/>
                </a:ext>
              </a:extLst>
            </p:cNvPr>
            <p:cNvSpPr/>
            <p:nvPr/>
          </p:nvSpPr>
          <p:spPr>
            <a:xfrm>
              <a:off x="2972463" y="4305896"/>
              <a:ext cx="2348837" cy="123110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  <a:tabLst>
                  <a:tab pos="2238375" algn="l"/>
                </a:tabLst>
              </a:pPr>
              <a:r>
                <a:rPr lang="ru-RU" sz="2000" dirty="0">
                  <a:solidFill>
                    <a:schemeClr val="bg1"/>
                  </a:solidFill>
                  <a:latin typeface="Montserrat" pitchFamily="2" charset="-52"/>
                </a:rPr>
                <a:t>Федеральный</a:t>
              </a:r>
              <a:br>
                <a:rPr lang="ru-RU" sz="2000" dirty="0">
                  <a:solidFill>
                    <a:schemeClr val="bg1"/>
                  </a:solidFill>
                  <a:latin typeface="Montserrat" pitchFamily="2" charset="-52"/>
                </a:rPr>
              </a:br>
              <a:r>
                <a:rPr lang="ru-RU" sz="2000" dirty="0" err="1">
                  <a:solidFill>
                    <a:schemeClr val="bg1"/>
                  </a:solidFill>
                  <a:latin typeface="Montserrat" pitchFamily="2" charset="-52"/>
                </a:rPr>
                <a:t>репозиторий</a:t>
              </a:r>
              <a:r>
                <a:rPr lang="ru-RU" sz="2000" dirty="0">
                  <a:solidFill>
                    <a:schemeClr val="bg1"/>
                  </a:solidFill>
                  <a:latin typeface="Montserrat" pitchFamily="2" charset="-52"/>
                </a:rPr>
                <a:t> проектов команд Центров «IT-куб»</a:t>
              </a:r>
            </a:p>
          </p:txBody>
        </p: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02DC0CD-8417-47F0-9781-11491BEDB9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36" y="0"/>
            <a:ext cx="4417264" cy="500230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BE799E-FF4B-8438-DBDC-1C981A59AC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269" y="424663"/>
            <a:ext cx="1856361" cy="10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9604A15-5A93-4F6B-AAC9-8E2756765B82}"/>
              </a:ext>
            </a:extLst>
          </p:cNvPr>
          <p:cNvSpPr/>
          <p:nvPr/>
        </p:nvSpPr>
        <p:spPr>
          <a:xfrm>
            <a:off x="1" y="2507"/>
            <a:ext cx="4516920" cy="6858000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7B47A1D6-F146-993C-DA99-F39961757F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8000"/>
            <a:duotone>
              <a:prstClr val="black"/>
              <a:srgbClr val="4E75D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91"/>
          <a:stretch/>
        </p:blipFill>
        <p:spPr>
          <a:xfrm>
            <a:off x="-7247" y="0"/>
            <a:ext cx="4516920" cy="6858000"/>
          </a:xfrm>
          <a:prstGeom prst="rect">
            <a:avLst/>
          </a:prstGeom>
        </p:spPr>
      </p:pic>
      <p:sp>
        <p:nvSpPr>
          <p:cNvPr id="50" name="Шестиугольник 49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51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16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5255A92F-06EE-4731-9104-FB6A978E48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9" t="-1" r="-4813" b="-1509"/>
          <a:stretch/>
        </p:blipFill>
        <p:spPr>
          <a:xfrm>
            <a:off x="0" y="0"/>
            <a:ext cx="6750050" cy="4073682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702DC0CD-8417-47F0-9781-11491BEDB9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36" y="0"/>
            <a:ext cx="4417264" cy="500230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DABE799E-FF4B-8438-DBDC-1C981A59AC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269" y="424663"/>
            <a:ext cx="1856361" cy="1014693"/>
          </a:xfrm>
          <a:prstGeom prst="rect">
            <a:avLst/>
          </a:prstGeom>
        </p:spPr>
      </p:pic>
      <p:pic>
        <p:nvPicPr>
          <p:cNvPr id="52" name="Рисунок 51" descr="bg00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328170"/>
            <a:ext cx="8385435" cy="552983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E25D6EA-4AC1-4AF2-B302-C637E4FD0BD9}"/>
              </a:ext>
            </a:extLst>
          </p:cNvPr>
          <p:cNvSpPr/>
          <p:nvPr/>
        </p:nvSpPr>
        <p:spPr>
          <a:xfrm>
            <a:off x="5162550" y="778565"/>
            <a:ext cx="4076700" cy="8863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200" b="1" dirty="0">
                <a:solidFill>
                  <a:srgbClr val="4E75D8"/>
                </a:solidFill>
                <a:latin typeface="Montserrat"/>
              </a:rPr>
              <a:t>Учетные системы</a:t>
            </a:r>
            <a:br>
              <a:rPr lang="ru-RU" sz="3200" b="1" dirty="0">
                <a:solidFill>
                  <a:srgbClr val="4E75D8"/>
                </a:solidFill>
                <a:latin typeface="Montserrat"/>
              </a:rPr>
            </a:br>
            <a:r>
              <a:rPr lang="ru-RU" sz="3200" b="1" dirty="0">
                <a:solidFill>
                  <a:srgbClr val="4E75D8"/>
                </a:solidFill>
                <a:latin typeface="Montserrat"/>
              </a:rPr>
              <a:t>и мониторинги</a:t>
            </a:r>
          </a:p>
        </p:txBody>
      </p:sp>
      <p:grpSp>
        <p:nvGrpSpPr>
          <p:cNvPr id="82" name="Группа 81"/>
          <p:cNvGrpSpPr/>
          <p:nvPr/>
        </p:nvGrpSpPr>
        <p:grpSpPr>
          <a:xfrm>
            <a:off x="6443025" y="2254551"/>
            <a:ext cx="5003490" cy="2908012"/>
            <a:chOff x="6443025" y="2210101"/>
            <a:chExt cx="5003490" cy="2908012"/>
          </a:xfrm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7102A4-2FD8-47F3-91C5-533C9D011A14}"/>
                </a:ext>
              </a:extLst>
            </p:cNvPr>
            <p:cNvGrpSpPr/>
            <p:nvPr/>
          </p:nvGrpSpPr>
          <p:grpSpPr>
            <a:xfrm>
              <a:off x="6443025" y="2210101"/>
              <a:ext cx="4813612" cy="738664"/>
              <a:chOff x="5930588" y="2303239"/>
              <a:chExt cx="4813612" cy="73866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E1C1DAE-7D3D-4551-9E23-5E2AD43FBDDB}"/>
                  </a:ext>
                </a:extLst>
              </p:cNvPr>
              <p:cNvSpPr txBox="1"/>
              <p:nvPr/>
            </p:nvSpPr>
            <p:spPr>
              <a:xfrm>
                <a:off x="6561653" y="2303239"/>
                <a:ext cx="4182547" cy="7386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ru-RU" sz="1600" dirty="0">
                    <a:solidFill>
                      <a:srgbClr val="1D2332"/>
                    </a:solidFill>
                    <a:latin typeface="Montserrat" pitchFamily="2" charset="-52"/>
                  </a:rPr>
                  <a:t>«Ежеквартальный мониторинг выполнения показателей функционирования Центра «IT-куб»</a:t>
                </a:r>
              </a:p>
            </p:txBody>
          </p:sp>
          <p:grpSp>
            <p:nvGrpSpPr>
              <p:cNvPr id="64" name="Группа 68">
                <a:extLst>
                  <a:ext uri="{FF2B5EF4-FFF2-40B4-BE49-F238E27FC236}">
                    <a16:creationId xmlns:a16="http://schemas.microsoft.com/office/drawing/2014/main" id="{43A1B340-6347-46D2-BE36-4E7459427360}"/>
                  </a:ext>
                </a:extLst>
              </p:cNvPr>
              <p:cNvGrpSpPr/>
              <p:nvPr/>
            </p:nvGrpSpPr>
            <p:grpSpPr>
              <a:xfrm>
                <a:off x="5930588" y="2306460"/>
                <a:ext cx="417920" cy="484787"/>
                <a:chOff x="6610570" y="1763136"/>
                <a:chExt cx="417920" cy="484787"/>
              </a:xfrm>
              <a:solidFill>
                <a:srgbClr val="4E75D8"/>
              </a:solidFill>
            </p:grpSpPr>
            <p:sp>
              <p:nvSpPr>
                <p:cNvPr id="65" name="Шестиугольник 64">
                  <a:extLst>
                    <a:ext uri="{FF2B5EF4-FFF2-40B4-BE49-F238E27FC236}">
                      <a16:creationId xmlns:a16="http://schemas.microsoft.com/office/drawing/2014/main" id="{DDC17D6D-19A9-4BDB-A8E5-025D137F3997}"/>
                    </a:ext>
                  </a:extLst>
                </p:cNvPr>
                <p:cNvSpPr/>
                <p:nvPr/>
              </p:nvSpPr>
              <p:spPr>
                <a:xfrm rot="5400000">
                  <a:off x="6577136" y="1796570"/>
                  <a:ext cx="484787" cy="417920"/>
                </a:xfrm>
                <a:prstGeom prst="hexagon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66" name="Рисунок 65">
                  <a:extLst>
                    <a:ext uri="{FF2B5EF4-FFF2-40B4-BE49-F238E27FC236}">
                      <a16:creationId xmlns:a16="http://schemas.microsoft.com/office/drawing/2014/main" id="{6DD013D1-CBCD-46D8-93ED-9CE0EA012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691285" y="1868820"/>
                  <a:ext cx="264954" cy="264954"/>
                </a:xfrm>
                <a:prstGeom prst="rect">
                  <a:avLst/>
                </a:prstGeom>
                <a:grpFill/>
              </p:spPr>
            </p:pic>
          </p:grpSp>
        </p:grpSp>
        <p:grpSp>
          <p:nvGrpSpPr>
            <p:cNvPr id="67" name="Группа 66">
              <a:extLst>
                <a:ext uri="{FF2B5EF4-FFF2-40B4-BE49-F238E27FC236}">
                  <a16:creationId xmlns:a16="http://schemas.microsoft.com/office/drawing/2014/main" id="{7C263AF2-699D-40DA-897F-9C525FA92A1F}"/>
                </a:ext>
              </a:extLst>
            </p:cNvPr>
            <p:cNvGrpSpPr/>
            <p:nvPr/>
          </p:nvGrpSpPr>
          <p:grpSpPr>
            <a:xfrm>
              <a:off x="6443025" y="3099407"/>
              <a:ext cx="5003490" cy="738664"/>
              <a:chOff x="5930588" y="2993057"/>
              <a:chExt cx="5003490" cy="73866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0D186E5-9484-40FD-B095-AA6A6F32EE94}"/>
                  </a:ext>
                </a:extLst>
              </p:cNvPr>
              <p:cNvSpPr txBox="1"/>
              <p:nvPr/>
            </p:nvSpPr>
            <p:spPr>
              <a:xfrm>
                <a:off x="6561654" y="2993057"/>
                <a:ext cx="43724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ru-RU" sz="1600" dirty="0">
                    <a:solidFill>
                      <a:srgbClr val="1D2332"/>
                    </a:solidFill>
                    <a:latin typeface="Montserrat" pitchFamily="2" charset="-52"/>
                  </a:rPr>
                  <a:t>«Выявление потребности в повышении квалификации педагогов Центров «IT-куб»</a:t>
                </a:r>
              </a:p>
            </p:txBody>
          </p:sp>
          <p:grpSp>
            <p:nvGrpSpPr>
              <p:cNvPr id="69" name="Группа 73">
                <a:extLst>
                  <a:ext uri="{FF2B5EF4-FFF2-40B4-BE49-F238E27FC236}">
                    <a16:creationId xmlns:a16="http://schemas.microsoft.com/office/drawing/2014/main" id="{3828F1DB-7205-456F-BBAB-219DD3A5B0F0}"/>
                  </a:ext>
                </a:extLst>
              </p:cNvPr>
              <p:cNvGrpSpPr/>
              <p:nvPr/>
            </p:nvGrpSpPr>
            <p:grpSpPr>
              <a:xfrm>
                <a:off x="5930588" y="2998821"/>
                <a:ext cx="417920" cy="484787"/>
                <a:chOff x="6610570" y="1763136"/>
                <a:chExt cx="417920" cy="484787"/>
              </a:xfrm>
              <a:solidFill>
                <a:srgbClr val="4E75D8"/>
              </a:solidFill>
            </p:grpSpPr>
            <p:sp>
              <p:nvSpPr>
                <p:cNvPr id="70" name="Шестиугольник 69">
                  <a:extLst>
                    <a:ext uri="{FF2B5EF4-FFF2-40B4-BE49-F238E27FC236}">
                      <a16:creationId xmlns:a16="http://schemas.microsoft.com/office/drawing/2014/main" id="{84A23546-EC73-4D4C-AED9-F0BD332AAA44}"/>
                    </a:ext>
                  </a:extLst>
                </p:cNvPr>
                <p:cNvSpPr/>
                <p:nvPr/>
              </p:nvSpPr>
              <p:spPr>
                <a:xfrm rot="5400000">
                  <a:off x="6577136" y="1796570"/>
                  <a:ext cx="484787" cy="417920"/>
                </a:xfrm>
                <a:prstGeom prst="hexagon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71" name="Рисунок 70">
                  <a:extLst>
                    <a:ext uri="{FF2B5EF4-FFF2-40B4-BE49-F238E27FC236}">
                      <a16:creationId xmlns:a16="http://schemas.microsoft.com/office/drawing/2014/main" id="{B7014F5A-15A0-4ACC-99D6-80CC684DF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691285" y="1868820"/>
                  <a:ext cx="264954" cy="264954"/>
                </a:xfrm>
                <a:prstGeom prst="rect">
                  <a:avLst/>
                </a:prstGeom>
                <a:grpFill/>
              </p:spPr>
            </p:pic>
          </p:grpSp>
        </p:grp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2E39D449-B9E9-4C51-B74A-D71B6E833420}"/>
                </a:ext>
              </a:extLst>
            </p:cNvPr>
            <p:cNvGrpSpPr/>
            <p:nvPr/>
          </p:nvGrpSpPr>
          <p:grpSpPr>
            <a:xfrm>
              <a:off x="6443025" y="3990670"/>
              <a:ext cx="4933724" cy="492443"/>
              <a:chOff x="5930588" y="3691182"/>
              <a:chExt cx="4933724" cy="492443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E658C0-0801-451B-BE39-B62A1F195BA6}"/>
                  </a:ext>
                </a:extLst>
              </p:cNvPr>
              <p:cNvSpPr txBox="1"/>
              <p:nvPr/>
            </p:nvSpPr>
            <p:spPr>
              <a:xfrm>
                <a:off x="6561653" y="3691182"/>
                <a:ext cx="4302659" cy="49244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ru-RU" sz="1600" dirty="0">
                    <a:solidFill>
                      <a:srgbClr val="1D2332"/>
                    </a:solidFill>
                    <a:latin typeface="Montserrat" pitchFamily="2" charset="-52"/>
                  </a:rPr>
                  <a:t>«Использование оборудования, поставляемого Центрам «IT-куб»</a:t>
                </a:r>
                <a:endParaRPr lang="ru-RU" sz="1600" i="0" dirty="0">
                  <a:solidFill>
                    <a:srgbClr val="1D2332"/>
                  </a:solidFill>
                  <a:effectLst/>
                  <a:latin typeface="Montserrat" pitchFamily="2" charset="-52"/>
                </a:endParaRPr>
              </a:p>
            </p:txBody>
          </p:sp>
          <p:grpSp>
            <p:nvGrpSpPr>
              <p:cNvPr id="74" name="Группа 78">
                <a:extLst>
                  <a:ext uri="{FF2B5EF4-FFF2-40B4-BE49-F238E27FC236}">
                    <a16:creationId xmlns:a16="http://schemas.microsoft.com/office/drawing/2014/main" id="{C2314DE1-8057-4E89-B7EF-942C99F8DA14}"/>
                  </a:ext>
                </a:extLst>
              </p:cNvPr>
              <p:cNvGrpSpPr/>
              <p:nvPr/>
            </p:nvGrpSpPr>
            <p:grpSpPr>
              <a:xfrm>
                <a:off x="5930588" y="3691182"/>
                <a:ext cx="417920" cy="484787"/>
                <a:chOff x="6610570" y="1763136"/>
                <a:chExt cx="417920" cy="484787"/>
              </a:xfrm>
              <a:solidFill>
                <a:srgbClr val="4E75D8"/>
              </a:solidFill>
            </p:grpSpPr>
            <p:sp>
              <p:nvSpPr>
                <p:cNvPr id="75" name="Шестиугольник 74">
                  <a:extLst>
                    <a:ext uri="{FF2B5EF4-FFF2-40B4-BE49-F238E27FC236}">
                      <a16:creationId xmlns:a16="http://schemas.microsoft.com/office/drawing/2014/main" id="{594C625D-5062-4C0F-8AB9-57B214A5FD38}"/>
                    </a:ext>
                  </a:extLst>
                </p:cNvPr>
                <p:cNvSpPr/>
                <p:nvPr/>
              </p:nvSpPr>
              <p:spPr>
                <a:xfrm rot="5400000">
                  <a:off x="6577136" y="1796570"/>
                  <a:ext cx="484787" cy="417920"/>
                </a:xfrm>
                <a:prstGeom prst="hexagon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76" name="Рисунок 75">
                  <a:extLst>
                    <a:ext uri="{FF2B5EF4-FFF2-40B4-BE49-F238E27FC236}">
                      <a16:creationId xmlns:a16="http://schemas.microsoft.com/office/drawing/2014/main" id="{5C0A474A-E3DE-4859-B43C-E165749A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691285" y="1868820"/>
                  <a:ext cx="264954" cy="264954"/>
                </a:xfrm>
                <a:prstGeom prst="rect">
                  <a:avLst/>
                </a:prstGeom>
                <a:grpFill/>
              </p:spPr>
            </p:pic>
          </p:grpSp>
        </p:grpSp>
        <p:grpSp>
          <p:nvGrpSpPr>
            <p:cNvPr id="77" name="Группа 76">
              <a:extLst>
                <a:ext uri="{FF2B5EF4-FFF2-40B4-BE49-F238E27FC236}">
                  <a16:creationId xmlns:a16="http://schemas.microsoft.com/office/drawing/2014/main" id="{2E39D449-B9E9-4C51-B74A-D71B6E833420}"/>
                </a:ext>
              </a:extLst>
            </p:cNvPr>
            <p:cNvGrpSpPr/>
            <p:nvPr/>
          </p:nvGrpSpPr>
          <p:grpSpPr>
            <a:xfrm>
              <a:off x="6455725" y="4625670"/>
              <a:ext cx="4933724" cy="492443"/>
              <a:chOff x="5930588" y="3691182"/>
              <a:chExt cx="4933724" cy="492443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6E658C0-0801-451B-BE39-B62A1F195BA6}"/>
                  </a:ext>
                </a:extLst>
              </p:cNvPr>
              <p:cNvSpPr txBox="1"/>
              <p:nvPr/>
            </p:nvSpPr>
            <p:spPr>
              <a:xfrm>
                <a:off x="6561653" y="3691182"/>
                <a:ext cx="4302659" cy="49244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ru-RU" sz="1600" dirty="0">
                    <a:solidFill>
                      <a:srgbClr val="1D2332"/>
                    </a:solidFill>
                    <a:latin typeface="Montserrat" pitchFamily="2" charset="-52"/>
                  </a:rPr>
                  <a:t>«Ключевые показатели эффективности деятельности Центров «IT-куб»</a:t>
                </a:r>
                <a:endParaRPr lang="ru-RU" sz="1600" i="0" dirty="0">
                  <a:solidFill>
                    <a:srgbClr val="1D2332"/>
                  </a:solidFill>
                  <a:effectLst/>
                  <a:latin typeface="Montserrat" pitchFamily="2" charset="-52"/>
                </a:endParaRPr>
              </a:p>
            </p:txBody>
          </p:sp>
          <p:grpSp>
            <p:nvGrpSpPr>
              <p:cNvPr id="79" name="Группа 78">
                <a:extLst>
                  <a:ext uri="{FF2B5EF4-FFF2-40B4-BE49-F238E27FC236}">
                    <a16:creationId xmlns:a16="http://schemas.microsoft.com/office/drawing/2014/main" id="{C2314DE1-8057-4E89-B7EF-942C99F8DA14}"/>
                  </a:ext>
                </a:extLst>
              </p:cNvPr>
              <p:cNvGrpSpPr/>
              <p:nvPr/>
            </p:nvGrpSpPr>
            <p:grpSpPr>
              <a:xfrm>
                <a:off x="5930588" y="3691182"/>
                <a:ext cx="417920" cy="484787"/>
                <a:chOff x="6610570" y="1763136"/>
                <a:chExt cx="417920" cy="484787"/>
              </a:xfrm>
              <a:solidFill>
                <a:srgbClr val="4E75D8"/>
              </a:solidFill>
            </p:grpSpPr>
            <p:sp>
              <p:nvSpPr>
                <p:cNvPr id="80" name="Шестиугольник 79">
                  <a:extLst>
                    <a:ext uri="{FF2B5EF4-FFF2-40B4-BE49-F238E27FC236}">
                      <a16:creationId xmlns:a16="http://schemas.microsoft.com/office/drawing/2014/main" id="{594C625D-5062-4C0F-8AB9-57B214A5FD38}"/>
                    </a:ext>
                  </a:extLst>
                </p:cNvPr>
                <p:cNvSpPr/>
                <p:nvPr/>
              </p:nvSpPr>
              <p:spPr>
                <a:xfrm rot="5400000">
                  <a:off x="6577136" y="1796570"/>
                  <a:ext cx="484787" cy="417920"/>
                </a:xfrm>
                <a:prstGeom prst="hexagon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pic>
              <p:nvPicPr>
                <p:cNvPr id="81" name="Рисунок 80">
                  <a:extLst>
                    <a:ext uri="{FF2B5EF4-FFF2-40B4-BE49-F238E27FC236}">
                      <a16:creationId xmlns:a16="http://schemas.microsoft.com/office/drawing/2014/main" id="{5C0A474A-E3DE-4859-B43C-E165749A7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691285" y="1868820"/>
                  <a:ext cx="264954" cy="264954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41166750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65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0A66652-C4CC-3F81-BD13-745DE7C778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62"/>
          <a:stretch/>
        </p:blipFill>
        <p:spPr bwMode="auto">
          <a:xfrm flipH="1">
            <a:off x="5152409" y="0"/>
            <a:ext cx="704946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655FAF6-A146-E1A3-F004-9CD632552BA9}"/>
              </a:ext>
            </a:extLst>
          </p:cNvPr>
          <p:cNvSpPr/>
          <p:nvPr/>
        </p:nvSpPr>
        <p:spPr bwMode="auto">
          <a:xfrm>
            <a:off x="766737" y="366994"/>
            <a:ext cx="4956944" cy="13295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  <a:tabLst>
                <a:tab pos="2150480" algn="l"/>
              </a:tabLst>
              <a:defRPr/>
            </a:pPr>
            <a:r>
              <a:rPr lang="ru-RU" sz="3200" b="1" dirty="0">
                <a:solidFill>
                  <a:srgbClr val="4E75D8"/>
                </a:solidFill>
                <a:latin typeface="Montserrat" pitchFamily="2" charset="-52"/>
              </a:rPr>
              <a:t>Основные направления поддержки 2023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9763654" y="1388447"/>
            <a:ext cx="2225042" cy="3851000"/>
            <a:chOff x="9700479" y="621283"/>
            <a:chExt cx="2225042" cy="385100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6A1D24E-FE08-598D-EE9E-6B065A2DDBC9}"/>
                </a:ext>
              </a:extLst>
            </p:cNvPr>
            <p:cNvSpPr/>
            <p:nvPr/>
          </p:nvSpPr>
          <p:spPr bwMode="auto">
            <a:xfrm>
              <a:off x="9700479" y="621283"/>
              <a:ext cx="190303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ru-RU" sz="1200" b="1" dirty="0">
                  <a:solidFill>
                    <a:srgbClr val="4E75D8"/>
                  </a:solidFill>
                  <a:latin typeface="Montserrat" pitchFamily="2" charset="-52"/>
                </a:rPr>
                <a:t>ПРОСВЕТИТЕЛЬСКИЕ МЕРОПРИЯТИЯ</a:t>
              </a:r>
              <a:endParaRPr dirty="0">
                <a:solidFill>
                  <a:srgbClr val="4E75D8"/>
                </a:solidFill>
                <a:latin typeface="Montserrat" pitchFamily="2" charset="-52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FF0B4E7-2F45-BA1D-6FE1-E88E6EF83E73}"/>
                </a:ext>
              </a:extLst>
            </p:cNvPr>
            <p:cNvSpPr/>
            <p:nvPr/>
          </p:nvSpPr>
          <p:spPr bwMode="auto">
            <a:xfrm>
              <a:off x="10497327" y="3126988"/>
              <a:ext cx="1428194" cy="276999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ru-RU" sz="900" b="1" dirty="0">
                  <a:solidFill>
                    <a:srgbClr val="07074D"/>
                  </a:solidFill>
                  <a:latin typeface="Montserrat"/>
                </a:rPr>
                <a:t>Системное администрирование</a:t>
              </a:r>
              <a:endParaRPr sz="900" dirty="0">
                <a:solidFill>
                  <a:srgbClr val="07074D"/>
                </a:solidFill>
              </a:endParaRPr>
            </a:p>
          </p:txBody>
        </p:sp>
        <p:pic>
          <p:nvPicPr>
            <p:cNvPr id="7" name="Picture 4" descr="C:\Users\ksena\Downloads\Telegram Desktop\k2 (2).png">
              <a:extLst>
                <a:ext uri="{FF2B5EF4-FFF2-40B4-BE49-F238E27FC236}">
                  <a16:creationId xmlns:a16="http://schemas.microsoft.com/office/drawing/2014/main" id="{19FD6E28-A882-0769-5F21-ABFFC30C7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tretch/>
          </p:blipFill>
          <p:spPr bwMode="auto">
            <a:xfrm>
              <a:off x="9873462" y="3000545"/>
              <a:ext cx="475590" cy="480964"/>
            </a:xfrm>
            <a:prstGeom prst="rect">
              <a:avLst/>
            </a:prstGeom>
            <a:noFill/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A7AB8A-5783-5C64-C0C2-810F4C831F73}"/>
                </a:ext>
              </a:extLst>
            </p:cNvPr>
            <p:cNvSpPr/>
            <p:nvPr/>
          </p:nvSpPr>
          <p:spPr bwMode="auto">
            <a:xfrm>
              <a:off x="10497327" y="2690888"/>
              <a:ext cx="778658" cy="138499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ru-RU" sz="900" b="1" dirty="0">
                  <a:solidFill>
                    <a:srgbClr val="07074D"/>
                  </a:solidFill>
                  <a:latin typeface="Montserrat"/>
                </a:rPr>
                <a:t>Разработка</a:t>
              </a:r>
              <a:endParaRPr sz="900" dirty="0">
                <a:solidFill>
                  <a:srgbClr val="07074D"/>
                </a:solidFill>
              </a:endParaRPr>
            </a:p>
          </p:txBody>
        </p:sp>
        <p:pic>
          <p:nvPicPr>
            <p:cNvPr id="9" name="Picture 5" descr="C:\Users\ksena\Downloads\Telegram Desktop\k3 (3).png">
              <a:extLst>
                <a:ext uri="{FF2B5EF4-FFF2-40B4-BE49-F238E27FC236}">
                  <a16:creationId xmlns:a16="http://schemas.microsoft.com/office/drawing/2014/main" id="{29455411-4CD9-735B-0F70-331B5C114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tretch/>
          </p:blipFill>
          <p:spPr bwMode="auto">
            <a:xfrm>
              <a:off x="9835172" y="2522930"/>
              <a:ext cx="579334" cy="408753"/>
            </a:xfrm>
            <a:prstGeom prst="rect">
              <a:avLst/>
            </a:prstGeom>
            <a:noFill/>
          </p:spPr>
        </p:pic>
        <p:pic>
          <p:nvPicPr>
            <p:cNvPr id="10" name="Picture 3" descr="C:\Users\ksena\Downloads\Telegram Desktop\k1 (3).png">
              <a:extLst>
                <a:ext uri="{FF2B5EF4-FFF2-40B4-BE49-F238E27FC236}">
                  <a16:creationId xmlns:a16="http://schemas.microsoft.com/office/drawing/2014/main" id="{9FFC29D8-0BA7-3EDE-BDD1-07261EA07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tretch/>
          </p:blipFill>
          <p:spPr bwMode="auto">
            <a:xfrm>
              <a:off x="9858938" y="4148134"/>
              <a:ext cx="490114" cy="324149"/>
            </a:xfrm>
            <a:prstGeom prst="rect">
              <a:avLst/>
            </a:prstGeom>
            <a:noFill/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8F85A308-6F91-84E1-6A4F-55219E688C81}"/>
                </a:ext>
              </a:extLst>
            </p:cNvPr>
            <p:cNvSpPr/>
            <p:nvPr/>
          </p:nvSpPr>
          <p:spPr bwMode="auto">
            <a:xfrm>
              <a:off x="10497327" y="4125460"/>
              <a:ext cx="1309316" cy="276999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ru-RU" sz="900" b="1" dirty="0">
                  <a:solidFill>
                    <a:srgbClr val="07074D"/>
                  </a:solidFill>
                  <a:latin typeface="Montserrat"/>
                </a:rPr>
                <a:t>Информационная безопасность</a:t>
              </a:r>
              <a:endParaRPr sz="900" dirty="0">
                <a:solidFill>
                  <a:srgbClr val="07074D"/>
                </a:solidFill>
              </a:endParaRPr>
            </a:p>
          </p:txBody>
        </p:sp>
        <p:pic>
          <p:nvPicPr>
            <p:cNvPr id="12" name="Picture 6" descr="C:\Users\ksena\Downloads\Telegram Desktop\k4 (5).png">
              <a:extLst>
                <a:ext uri="{FF2B5EF4-FFF2-40B4-BE49-F238E27FC236}">
                  <a16:creationId xmlns:a16="http://schemas.microsoft.com/office/drawing/2014/main" id="{02B05C84-D676-071E-2FD7-8818051BB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tretch/>
          </p:blipFill>
          <p:spPr bwMode="auto">
            <a:xfrm>
              <a:off x="9911923" y="3565305"/>
              <a:ext cx="437129" cy="437129"/>
            </a:xfrm>
            <a:prstGeom prst="rect">
              <a:avLst/>
            </a:prstGeom>
            <a:noFill/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7882BBD2-BBD1-ACEE-25F5-3549430DE3F0}"/>
                </a:ext>
              </a:extLst>
            </p:cNvPr>
            <p:cNvSpPr/>
            <p:nvPr/>
          </p:nvSpPr>
          <p:spPr bwMode="auto">
            <a:xfrm>
              <a:off x="10497327" y="3701588"/>
              <a:ext cx="1147204" cy="138499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ru-RU" sz="900" b="1" dirty="0">
                  <a:solidFill>
                    <a:srgbClr val="07074D"/>
                  </a:solidFill>
                  <a:latin typeface="Montserrat"/>
                </a:rPr>
                <a:t>Анализ данных</a:t>
              </a:r>
              <a:endParaRPr sz="900" dirty="0">
                <a:solidFill>
                  <a:srgbClr val="07074D"/>
                </a:solidFill>
              </a:endParaRPr>
            </a:p>
          </p:txBody>
        </p: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D8D812-4493-F10E-7E6F-705EA0CBC77F}"/>
              </a:ext>
            </a:extLst>
          </p:cNvPr>
          <p:cNvSpPr/>
          <p:nvPr/>
        </p:nvSpPr>
        <p:spPr bwMode="auto">
          <a:xfrm>
            <a:off x="5387214" y="6539354"/>
            <a:ext cx="331227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ru-RU" sz="1200" b="1" dirty="0">
                <a:solidFill>
                  <a:srgbClr val="4E75D8"/>
                </a:solidFill>
                <a:latin typeface="Montserrat" pitchFamily="2" charset="-52"/>
              </a:rPr>
              <a:t>ТЕХНОЛОГИЧЕСКАЯ ПОДДЕРЖКА</a:t>
            </a:r>
            <a:endParaRPr lang="ru-RU" dirty="0">
              <a:solidFill>
                <a:srgbClr val="4E75D8"/>
              </a:solidFill>
              <a:latin typeface="Montserrat" pitchFamily="2" charset="-52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F3FE819-5482-28E3-FA52-FD93B4B33D1A}"/>
              </a:ext>
            </a:extLst>
          </p:cNvPr>
          <p:cNvCxnSpPr>
            <a:cxnSpLocks/>
            <a:stCxn id="26" idx="5"/>
          </p:cNvCxnSpPr>
          <p:nvPr/>
        </p:nvCxnSpPr>
        <p:spPr bwMode="auto">
          <a:xfrm flipH="1">
            <a:off x="2279576" y="5232299"/>
            <a:ext cx="2049481" cy="1633760"/>
          </a:xfrm>
          <a:prstGeom prst="line">
            <a:avLst/>
          </a:prstGeom>
          <a:ln>
            <a:solidFill>
              <a:srgbClr val="4E7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61A2BA6-B3BF-D307-0AD4-BF0E1F4EE93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61860" y="3180110"/>
            <a:ext cx="1531918" cy="34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D54FF8A-5127-7431-0A69-F863668B224E}"/>
              </a:ext>
            </a:extLst>
          </p:cNvPr>
          <p:cNvCxnSpPr>
            <a:cxnSpLocks/>
            <a:stCxn id="26" idx="3"/>
            <a:endCxn id="26" idx="4"/>
          </p:cNvCxnSpPr>
          <p:nvPr/>
        </p:nvCxnSpPr>
        <p:spPr bwMode="auto">
          <a:xfrm flipH="1">
            <a:off x="5550484" y="4894025"/>
            <a:ext cx="678626" cy="1315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96C46B3-C19E-5585-49A6-7017BE0FC04A}"/>
              </a:ext>
            </a:extLst>
          </p:cNvPr>
          <p:cNvCxnSpPr>
            <a:cxnSpLocks/>
            <a:endCxn id="32" idx="4"/>
          </p:cNvCxnSpPr>
          <p:nvPr/>
        </p:nvCxnSpPr>
        <p:spPr bwMode="auto">
          <a:xfrm flipV="1">
            <a:off x="7048505" y="1293525"/>
            <a:ext cx="140526" cy="107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олилиния 103">
            <a:extLst>
              <a:ext uri="{FF2B5EF4-FFF2-40B4-BE49-F238E27FC236}">
                <a16:creationId xmlns:a16="http://schemas.microsoft.com/office/drawing/2014/main" id="{DD18AA4A-02D4-9EBA-7576-D53CE534E0F8}"/>
              </a:ext>
            </a:extLst>
          </p:cNvPr>
          <p:cNvSpPr/>
          <p:nvPr/>
        </p:nvSpPr>
        <p:spPr bwMode="auto">
          <a:xfrm>
            <a:off x="8137372" y="2325366"/>
            <a:ext cx="1578344" cy="2710948"/>
          </a:xfrm>
          <a:custGeom>
            <a:avLst/>
            <a:gdLst>
              <a:gd name="connsiteX0" fmla="*/ 0 w 3028950"/>
              <a:gd name="connsiteY0" fmla="*/ 0 h 3568700"/>
              <a:gd name="connsiteX1" fmla="*/ 3028950 w 3028950"/>
              <a:gd name="connsiteY1" fmla="*/ 0 h 3568700"/>
              <a:gd name="connsiteX2" fmla="*/ 3028950 w 3028950"/>
              <a:gd name="connsiteY2" fmla="*/ 3568700 h 3568700"/>
              <a:gd name="connsiteX3" fmla="*/ 0 w 3028950"/>
              <a:gd name="connsiteY3" fmla="*/ 3568700 h 3568700"/>
              <a:gd name="connsiteX4" fmla="*/ 0 w 3028950"/>
              <a:gd name="connsiteY4" fmla="*/ 0 h 3568700"/>
              <a:gd name="connsiteX0" fmla="*/ 0 w 3086100"/>
              <a:gd name="connsiteY0" fmla="*/ 1543050 h 3568700"/>
              <a:gd name="connsiteX1" fmla="*/ 3086100 w 3086100"/>
              <a:gd name="connsiteY1" fmla="*/ 0 h 3568700"/>
              <a:gd name="connsiteX2" fmla="*/ 3086100 w 3086100"/>
              <a:gd name="connsiteY2" fmla="*/ 3568700 h 3568700"/>
              <a:gd name="connsiteX3" fmla="*/ 57150 w 3086100"/>
              <a:gd name="connsiteY3" fmla="*/ 3568700 h 3568700"/>
              <a:gd name="connsiteX4" fmla="*/ 0 w 3086100"/>
              <a:gd name="connsiteY4" fmla="*/ 1543050 h 3568700"/>
              <a:gd name="connsiteX0" fmla="*/ 0 w 3086100"/>
              <a:gd name="connsiteY0" fmla="*/ 1562100 h 3587750"/>
              <a:gd name="connsiteX1" fmla="*/ 2298700 w 3086100"/>
              <a:gd name="connsiteY1" fmla="*/ 0 h 3587750"/>
              <a:gd name="connsiteX2" fmla="*/ 3086100 w 3086100"/>
              <a:gd name="connsiteY2" fmla="*/ 3587750 h 3587750"/>
              <a:gd name="connsiteX3" fmla="*/ 57150 w 3086100"/>
              <a:gd name="connsiteY3" fmla="*/ 3587750 h 3587750"/>
              <a:gd name="connsiteX4" fmla="*/ 0 w 3086100"/>
              <a:gd name="connsiteY4" fmla="*/ 1562100 h 3587750"/>
              <a:gd name="connsiteX0" fmla="*/ 0 w 2921000"/>
              <a:gd name="connsiteY0" fmla="*/ 1562100 h 3587750"/>
              <a:gd name="connsiteX1" fmla="*/ 2298700 w 2921000"/>
              <a:gd name="connsiteY1" fmla="*/ 0 h 3587750"/>
              <a:gd name="connsiteX2" fmla="*/ 2921000 w 2921000"/>
              <a:gd name="connsiteY2" fmla="*/ 2000250 h 3587750"/>
              <a:gd name="connsiteX3" fmla="*/ 57150 w 2921000"/>
              <a:gd name="connsiteY3" fmla="*/ 3587750 h 3587750"/>
              <a:gd name="connsiteX4" fmla="*/ 0 w 2921000"/>
              <a:gd name="connsiteY4" fmla="*/ 1562100 h 358775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0 w 2921000"/>
              <a:gd name="connsiteY4" fmla="*/ 1562100 h 358140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1187450 w 2921000"/>
              <a:gd name="connsiteY4" fmla="*/ 2838450 h 3581400"/>
              <a:gd name="connsiteX5" fmla="*/ 0 w 2921000"/>
              <a:gd name="connsiteY5" fmla="*/ 1562100 h 358140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146050 w 2921000"/>
              <a:gd name="connsiteY4" fmla="*/ 2635250 h 3581400"/>
              <a:gd name="connsiteX5" fmla="*/ 0 w 2921000"/>
              <a:gd name="connsiteY5" fmla="*/ 1562100 h 3581400"/>
              <a:gd name="connsiteX0" fmla="*/ 0 w 3479800"/>
              <a:gd name="connsiteY0" fmla="*/ 1562100 h 3581400"/>
              <a:gd name="connsiteX1" fmla="*/ 2298700 w 3479800"/>
              <a:gd name="connsiteY1" fmla="*/ 0 h 3581400"/>
              <a:gd name="connsiteX2" fmla="*/ 3479800 w 3479800"/>
              <a:gd name="connsiteY2" fmla="*/ 1993900 h 3581400"/>
              <a:gd name="connsiteX3" fmla="*/ 1911350 w 3479800"/>
              <a:gd name="connsiteY3" fmla="*/ 3581400 h 3581400"/>
              <a:gd name="connsiteX4" fmla="*/ 146050 w 3479800"/>
              <a:gd name="connsiteY4" fmla="*/ 2635250 h 3581400"/>
              <a:gd name="connsiteX5" fmla="*/ 0 w 3479800"/>
              <a:gd name="connsiteY5" fmla="*/ 1562100 h 3581400"/>
              <a:gd name="connsiteX0" fmla="*/ 0 w 3479800"/>
              <a:gd name="connsiteY0" fmla="*/ 1562100 h 3829050"/>
              <a:gd name="connsiteX1" fmla="*/ 2298700 w 3479800"/>
              <a:gd name="connsiteY1" fmla="*/ 0 h 3829050"/>
              <a:gd name="connsiteX2" fmla="*/ 3479800 w 3479800"/>
              <a:gd name="connsiteY2" fmla="*/ 1993900 h 3829050"/>
              <a:gd name="connsiteX3" fmla="*/ 2419350 w 3479800"/>
              <a:gd name="connsiteY3" fmla="*/ 3829050 h 3829050"/>
              <a:gd name="connsiteX4" fmla="*/ 146050 w 3479800"/>
              <a:gd name="connsiteY4" fmla="*/ 2635250 h 3829050"/>
              <a:gd name="connsiteX5" fmla="*/ 0 w 3479800"/>
              <a:gd name="connsiteY5" fmla="*/ 1562100 h 3829050"/>
              <a:gd name="connsiteX0" fmla="*/ 0 w 4241800"/>
              <a:gd name="connsiteY0" fmla="*/ 1562100 h 3829050"/>
              <a:gd name="connsiteX1" fmla="*/ 2298700 w 4241800"/>
              <a:gd name="connsiteY1" fmla="*/ 0 h 3829050"/>
              <a:gd name="connsiteX2" fmla="*/ 4241800 w 4241800"/>
              <a:gd name="connsiteY2" fmla="*/ 1987550 h 3829050"/>
              <a:gd name="connsiteX3" fmla="*/ 2419350 w 4241800"/>
              <a:gd name="connsiteY3" fmla="*/ 3829050 h 3829050"/>
              <a:gd name="connsiteX4" fmla="*/ 146050 w 4241800"/>
              <a:gd name="connsiteY4" fmla="*/ 2635250 h 3829050"/>
              <a:gd name="connsiteX5" fmla="*/ 0 w 4241800"/>
              <a:gd name="connsiteY5" fmla="*/ 1562100 h 3829050"/>
              <a:gd name="connsiteX0" fmla="*/ 0 w 4470400"/>
              <a:gd name="connsiteY0" fmla="*/ 1562100 h 3829050"/>
              <a:gd name="connsiteX1" fmla="*/ 2298700 w 4470400"/>
              <a:gd name="connsiteY1" fmla="*/ 0 h 3829050"/>
              <a:gd name="connsiteX2" fmla="*/ 4470400 w 4470400"/>
              <a:gd name="connsiteY2" fmla="*/ 1955800 h 3829050"/>
              <a:gd name="connsiteX3" fmla="*/ 2419350 w 4470400"/>
              <a:gd name="connsiteY3" fmla="*/ 3829050 h 3829050"/>
              <a:gd name="connsiteX4" fmla="*/ 146050 w 4470400"/>
              <a:gd name="connsiteY4" fmla="*/ 2635250 h 3829050"/>
              <a:gd name="connsiteX5" fmla="*/ 0 w 4470400"/>
              <a:gd name="connsiteY5" fmla="*/ 1562100 h 3829050"/>
              <a:gd name="connsiteX0" fmla="*/ 0 w 4470400"/>
              <a:gd name="connsiteY0" fmla="*/ 2146300 h 4413250"/>
              <a:gd name="connsiteX1" fmla="*/ 2609850 w 4470400"/>
              <a:gd name="connsiteY1" fmla="*/ 0 h 4413250"/>
              <a:gd name="connsiteX2" fmla="*/ 4470400 w 4470400"/>
              <a:gd name="connsiteY2" fmla="*/ 2540000 h 4413250"/>
              <a:gd name="connsiteX3" fmla="*/ 2419350 w 4470400"/>
              <a:gd name="connsiteY3" fmla="*/ 4413250 h 4413250"/>
              <a:gd name="connsiteX4" fmla="*/ 146050 w 4470400"/>
              <a:gd name="connsiteY4" fmla="*/ 3219450 h 4413250"/>
              <a:gd name="connsiteX5" fmla="*/ 0 w 4470400"/>
              <a:gd name="connsiteY5" fmla="*/ 2146300 h 4413250"/>
              <a:gd name="connsiteX0" fmla="*/ 0 w 4470400"/>
              <a:gd name="connsiteY0" fmla="*/ 2146300 h 4978400"/>
              <a:gd name="connsiteX1" fmla="*/ 2609850 w 4470400"/>
              <a:gd name="connsiteY1" fmla="*/ 0 h 4978400"/>
              <a:gd name="connsiteX2" fmla="*/ 4470400 w 4470400"/>
              <a:gd name="connsiteY2" fmla="*/ 2540000 h 4978400"/>
              <a:gd name="connsiteX3" fmla="*/ 3473450 w 4470400"/>
              <a:gd name="connsiteY3" fmla="*/ 4978400 h 4978400"/>
              <a:gd name="connsiteX4" fmla="*/ 146050 w 4470400"/>
              <a:gd name="connsiteY4" fmla="*/ 3219450 h 4978400"/>
              <a:gd name="connsiteX5" fmla="*/ 0 w 4470400"/>
              <a:gd name="connsiteY5" fmla="*/ 2146300 h 4978400"/>
              <a:gd name="connsiteX0" fmla="*/ 857250 w 4324350"/>
              <a:gd name="connsiteY0" fmla="*/ 1651000 h 4978400"/>
              <a:gd name="connsiteX1" fmla="*/ 2463800 w 4324350"/>
              <a:gd name="connsiteY1" fmla="*/ 0 h 4978400"/>
              <a:gd name="connsiteX2" fmla="*/ 4324350 w 4324350"/>
              <a:gd name="connsiteY2" fmla="*/ 2540000 h 4978400"/>
              <a:gd name="connsiteX3" fmla="*/ 3327400 w 4324350"/>
              <a:gd name="connsiteY3" fmla="*/ 4978400 h 4978400"/>
              <a:gd name="connsiteX4" fmla="*/ 0 w 4324350"/>
              <a:gd name="connsiteY4" fmla="*/ 3219450 h 4978400"/>
              <a:gd name="connsiteX5" fmla="*/ 857250 w 4324350"/>
              <a:gd name="connsiteY5" fmla="*/ 1651000 h 4978400"/>
              <a:gd name="connsiteX0" fmla="*/ 0 w 3467100"/>
              <a:gd name="connsiteY0" fmla="*/ 1651000 h 4978400"/>
              <a:gd name="connsiteX1" fmla="*/ 1606550 w 3467100"/>
              <a:gd name="connsiteY1" fmla="*/ 0 h 4978400"/>
              <a:gd name="connsiteX2" fmla="*/ 3467100 w 3467100"/>
              <a:gd name="connsiteY2" fmla="*/ 2540000 h 4978400"/>
              <a:gd name="connsiteX3" fmla="*/ 2470150 w 3467100"/>
              <a:gd name="connsiteY3" fmla="*/ 4978400 h 4978400"/>
              <a:gd name="connsiteX4" fmla="*/ 0 w 3467100"/>
              <a:gd name="connsiteY4" fmla="*/ 3683000 h 4978400"/>
              <a:gd name="connsiteX5" fmla="*/ 0 w 3467100"/>
              <a:gd name="connsiteY5" fmla="*/ 1651000 h 4978400"/>
              <a:gd name="connsiteX0" fmla="*/ 0 w 3467100"/>
              <a:gd name="connsiteY0" fmla="*/ 1866900 h 5194300"/>
              <a:gd name="connsiteX1" fmla="*/ 2438400 w 3467100"/>
              <a:gd name="connsiteY1" fmla="*/ 0 h 5194300"/>
              <a:gd name="connsiteX2" fmla="*/ 3467100 w 3467100"/>
              <a:gd name="connsiteY2" fmla="*/ 2755900 h 5194300"/>
              <a:gd name="connsiteX3" fmla="*/ 2470150 w 3467100"/>
              <a:gd name="connsiteY3" fmla="*/ 5194300 h 5194300"/>
              <a:gd name="connsiteX4" fmla="*/ 0 w 3467100"/>
              <a:gd name="connsiteY4" fmla="*/ 3898900 h 5194300"/>
              <a:gd name="connsiteX5" fmla="*/ 0 w 3467100"/>
              <a:gd name="connsiteY5" fmla="*/ 1866900 h 5194300"/>
              <a:gd name="connsiteX0" fmla="*/ 0 w 3467100"/>
              <a:gd name="connsiteY0" fmla="*/ 1657350 h 4984750"/>
              <a:gd name="connsiteX1" fmla="*/ 2171700 w 3467100"/>
              <a:gd name="connsiteY1" fmla="*/ 0 h 4984750"/>
              <a:gd name="connsiteX2" fmla="*/ 3467100 w 3467100"/>
              <a:gd name="connsiteY2" fmla="*/ 2546350 h 4984750"/>
              <a:gd name="connsiteX3" fmla="*/ 2470150 w 3467100"/>
              <a:gd name="connsiteY3" fmla="*/ 4984750 h 4984750"/>
              <a:gd name="connsiteX4" fmla="*/ 0 w 3467100"/>
              <a:gd name="connsiteY4" fmla="*/ 3689350 h 4984750"/>
              <a:gd name="connsiteX5" fmla="*/ 0 w 3467100"/>
              <a:gd name="connsiteY5" fmla="*/ 1657350 h 4984750"/>
              <a:gd name="connsiteX0" fmla="*/ 0 w 3467100"/>
              <a:gd name="connsiteY0" fmla="*/ 1657350 h 5054600"/>
              <a:gd name="connsiteX1" fmla="*/ 2171700 w 3467100"/>
              <a:gd name="connsiteY1" fmla="*/ 0 h 5054600"/>
              <a:gd name="connsiteX2" fmla="*/ 3467100 w 3467100"/>
              <a:gd name="connsiteY2" fmla="*/ 2546350 h 5054600"/>
              <a:gd name="connsiteX3" fmla="*/ 2482850 w 3467100"/>
              <a:gd name="connsiteY3" fmla="*/ 5054600 h 5054600"/>
              <a:gd name="connsiteX4" fmla="*/ 0 w 3467100"/>
              <a:gd name="connsiteY4" fmla="*/ 3689350 h 5054600"/>
              <a:gd name="connsiteX5" fmla="*/ 0 w 3467100"/>
              <a:gd name="connsiteY5" fmla="*/ 1657350 h 5054600"/>
              <a:gd name="connsiteX0" fmla="*/ 0 w 3467100"/>
              <a:gd name="connsiteY0" fmla="*/ 1657350 h 5422900"/>
              <a:gd name="connsiteX1" fmla="*/ 2171700 w 3467100"/>
              <a:gd name="connsiteY1" fmla="*/ 0 h 5422900"/>
              <a:gd name="connsiteX2" fmla="*/ 3467100 w 3467100"/>
              <a:gd name="connsiteY2" fmla="*/ 2546350 h 5422900"/>
              <a:gd name="connsiteX3" fmla="*/ 2457287 w 3467100"/>
              <a:gd name="connsiteY3" fmla="*/ 5422900 h 5422900"/>
              <a:gd name="connsiteX4" fmla="*/ 0 w 3467100"/>
              <a:gd name="connsiteY4" fmla="*/ 3689350 h 5422900"/>
              <a:gd name="connsiteX5" fmla="*/ 0 w 3467100"/>
              <a:gd name="connsiteY5" fmla="*/ 1657350 h 5422900"/>
              <a:gd name="connsiteX0" fmla="*/ 0 w 3799419"/>
              <a:gd name="connsiteY0" fmla="*/ 1657350 h 5422900"/>
              <a:gd name="connsiteX1" fmla="*/ 2171700 w 3799419"/>
              <a:gd name="connsiteY1" fmla="*/ 0 h 5422900"/>
              <a:gd name="connsiteX2" fmla="*/ 3799419 w 3799419"/>
              <a:gd name="connsiteY2" fmla="*/ 2546350 h 5422900"/>
              <a:gd name="connsiteX3" fmla="*/ 2457287 w 3799419"/>
              <a:gd name="connsiteY3" fmla="*/ 5422900 h 5422900"/>
              <a:gd name="connsiteX4" fmla="*/ 0 w 3799419"/>
              <a:gd name="connsiteY4" fmla="*/ 3689350 h 5422900"/>
              <a:gd name="connsiteX5" fmla="*/ 0 w 3799419"/>
              <a:gd name="connsiteY5" fmla="*/ 1657350 h 5422900"/>
              <a:gd name="connsiteX0" fmla="*/ 0 w 3799419"/>
              <a:gd name="connsiteY0" fmla="*/ 1758950 h 5524500"/>
              <a:gd name="connsiteX1" fmla="*/ 2458005 w 3799419"/>
              <a:gd name="connsiteY1" fmla="*/ 0 h 5524500"/>
              <a:gd name="connsiteX2" fmla="*/ 3799419 w 3799419"/>
              <a:gd name="connsiteY2" fmla="*/ 2647950 h 5524500"/>
              <a:gd name="connsiteX3" fmla="*/ 2457287 w 3799419"/>
              <a:gd name="connsiteY3" fmla="*/ 5524500 h 5524500"/>
              <a:gd name="connsiteX4" fmla="*/ 0 w 3799419"/>
              <a:gd name="connsiteY4" fmla="*/ 3790950 h 5524500"/>
              <a:gd name="connsiteX5" fmla="*/ 0 w 3799419"/>
              <a:gd name="connsiteY5" fmla="*/ 1758950 h 5524500"/>
              <a:gd name="connsiteX0" fmla="*/ 0 w 3799419"/>
              <a:gd name="connsiteY0" fmla="*/ 1758950 h 5588000"/>
              <a:gd name="connsiteX1" fmla="*/ 2458005 w 3799419"/>
              <a:gd name="connsiteY1" fmla="*/ 0 h 5588000"/>
              <a:gd name="connsiteX2" fmla="*/ 3799419 w 3799419"/>
              <a:gd name="connsiteY2" fmla="*/ 2647950 h 5588000"/>
              <a:gd name="connsiteX3" fmla="*/ 2549313 w 3799419"/>
              <a:gd name="connsiteY3" fmla="*/ 5588000 h 5588000"/>
              <a:gd name="connsiteX4" fmla="*/ 0 w 3799419"/>
              <a:gd name="connsiteY4" fmla="*/ 3790950 h 5588000"/>
              <a:gd name="connsiteX5" fmla="*/ 0 w 3799419"/>
              <a:gd name="connsiteY5" fmla="*/ 1758950 h 5588000"/>
              <a:gd name="connsiteX0" fmla="*/ 0 w 3799419"/>
              <a:gd name="connsiteY0" fmla="*/ 1860550 h 5689600"/>
              <a:gd name="connsiteX1" fmla="*/ 2442667 w 3799419"/>
              <a:gd name="connsiteY1" fmla="*/ 0 h 5689600"/>
              <a:gd name="connsiteX2" fmla="*/ 3799419 w 3799419"/>
              <a:gd name="connsiteY2" fmla="*/ 2749550 h 5689600"/>
              <a:gd name="connsiteX3" fmla="*/ 2549313 w 3799419"/>
              <a:gd name="connsiteY3" fmla="*/ 5689600 h 5689600"/>
              <a:gd name="connsiteX4" fmla="*/ 0 w 3799419"/>
              <a:gd name="connsiteY4" fmla="*/ 3892550 h 5689600"/>
              <a:gd name="connsiteX5" fmla="*/ 0 w 3799419"/>
              <a:gd name="connsiteY5" fmla="*/ 1860550 h 5689600"/>
              <a:gd name="connsiteX0" fmla="*/ 110729 w 3799419"/>
              <a:gd name="connsiteY0" fmla="*/ 1886337 h 5689600"/>
              <a:gd name="connsiteX1" fmla="*/ 2442667 w 3799419"/>
              <a:gd name="connsiteY1" fmla="*/ 0 h 5689600"/>
              <a:gd name="connsiteX2" fmla="*/ 3799419 w 3799419"/>
              <a:gd name="connsiteY2" fmla="*/ 2749550 h 5689600"/>
              <a:gd name="connsiteX3" fmla="*/ 2549313 w 3799419"/>
              <a:gd name="connsiteY3" fmla="*/ 5689600 h 5689600"/>
              <a:gd name="connsiteX4" fmla="*/ 0 w 3799419"/>
              <a:gd name="connsiteY4" fmla="*/ 3892550 h 5689600"/>
              <a:gd name="connsiteX5" fmla="*/ 110729 w 3799419"/>
              <a:gd name="connsiteY5" fmla="*/ 1886337 h 5689600"/>
              <a:gd name="connsiteX0" fmla="*/ 110729 w 3799419"/>
              <a:gd name="connsiteY0" fmla="*/ 1542512 h 5345775"/>
              <a:gd name="connsiteX1" fmla="*/ 1363050 w 3799419"/>
              <a:gd name="connsiteY1" fmla="*/ 0 h 5345775"/>
              <a:gd name="connsiteX2" fmla="*/ 3799419 w 3799419"/>
              <a:gd name="connsiteY2" fmla="*/ 2405725 h 5345775"/>
              <a:gd name="connsiteX3" fmla="*/ 2549313 w 3799419"/>
              <a:gd name="connsiteY3" fmla="*/ 5345775 h 5345775"/>
              <a:gd name="connsiteX4" fmla="*/ 0 w 3799419"/>
              <a:gd name="connsiteY4" fmla="*/ 3548725 h 5345775"/>
              <a:gd name="connsiteX5" fmla="*/ 110729 w 3799419"/>
              <a:gd name="connsiteY5" fmla="*/ 1542512 h 5345775"/>
              <a:gd name="connsiteX0" fmla="*/ 110729 w 2549313"/>
              <a:gd name="connsiteY0" fmla="*/ 1542512 h 5345775"/>
              <a:gd name="connsiteX1" fmla="*/ 1363050 w 2549313"/>
              <a:gd name="connsiteY1" fmla="*/ 0 h 5345775"/>
              <a:gd name="connsiteX2" fmla="*/ 2415294 w 2549313"/>
              <a:gd name="connsiteY2" fmla="*/ 2379939 h 5345775"/>
              <a:gd name="connsiteX3" fmla="*/ 2549313 w 2549313"/>
              <a:gd name="connsiteY3" fmla="*/ 5345775 h 5345775"/>
              <a:gd name="connsiteX4" fmla="*/ 0 w 2549313"/>
              <a:gd name="connsiteY4" fmla="*/ 3548725 h 5345775"/>
              <a:gd name="connsiteX5" fmla="*/ 110729 w 2549313"/>
              <a:gd name="connsiteY5" fmla="*/ 1542512 h 5345775"/>
              <a:gd name="connsiteX0" fmla="*/ 110729 w 2415294"/>
              <a:gd name="connsiteY0" fmla="*/ 1542512 h 4692507"/>
              <a:gd name="connsiteX1" fmla="*/ 1363050 w 2415294"/>
              <a:gd name="connsiteY1" fmla="*/ 0 h 4692507"/>
              <a:gd name="connsiteX2" fmla="*/ 2415294 w 2415294"/>
              <a:gd name="connsiteY2" fmla="*/ 2379939 h 4692507"/>
              <a:gd name="connsiteX3" fmla="*/ 1455854 w 2415294"/>
              <a:gd name="connsiteY3" fmla="*/ 4692507 h 4692507"/>
              <a:gd name="connsiteX4" fmla="*/ 0 w 2415294"/>
              <a:gd name="connsiteY4" fmla="*/ 3548725 h 4692507"/>
              <a:gd name="connsiteX5" fmla="*/ 110729 w 2415294"/>
              <a:gd name="connsiteY5" fmla="*/ 1542512 h 4692507"/>
              <a:gd name="connsiteX0" fmla="*/ 110729 w 2415294"/>
              <a:gd name="connsiteY0" fmla="*/ 1654256 h 4804251"/>
              <a:gd name="connsiteX1" fmla="*/ 1349209 w 2415294"/>
              <a:gd name="connsiteY1" fmla="*/ 0 h 4804251"/>
              <a:gd name="connsiteX2" fmla="*/ 2415294 w 2415294"/>
              <a:gd name="connsiteY2" fmla="*/ 2491683 h 4804251"/>
              <a:gd name="connsiteX3" fmla="*/ 1455854 w 2415294"/>
              <a:gd name="connsiteY3" fmla="*/ 4804251 h 4804251"/>
              <a:gd name="connsiteX4" fmla="*/ 0 w 2415294"/>
              <a:gd name="connsiteY4" fmla="*/ 3660469 h 4804251"/>
              <a:gd name="connsiteX5" fmla="*/ 110729 w 2415294"/>
              <a:gd name="connsiteY5" fmla="*/ 1654256 h 4804251"/>
              <a:gd name="connsiteX0" fmla="*/ 110729 w 2602151"/>
              <a:gd name="connsiteY0" fmla="*/ 1654256 h 4804251"/>
              <a:gd name="connsiteX1" fmla="*/ 1349209 w 2602151"/>
              <a:gd name="connsiteY1" fmla="*/ 0 h 4804251"/>
              <a:gd name="connsiteX2" fmla="*/ 2602151 w 2602151"/>
              <a:gd name="connsiteY2" fmla="*/ 2491683 h 4804251"/>
              <a:gd name="connsiteX3" fmla="*/ 1455854 w 2602151"/>
              <a:gd name="connsiteY3" fmla="*/ 4804251 h 4804251"/>
              <a:gd name="connsiteX4" fmla="*/ 0 w 2602151"/>
              <a:gd name="connsiteY4" fmla="*/ 3660469 h 4804251"/>
              <a:gd name="connsiteX5" fmla="*/ 110729 w 2602151"/>
              <a:gd name="connsiteY5" fmla="*/ 1654256 h 4804251"/>
              <a:gd name="connsiteX0" fmla="*/ 6921 w 2498343"/>
              <a:gd name="connsiteY0" fmla="*/ 1654256 h 4804251"/>
              <a:gd name="connsiteX1" fmla="*/ 1245401 w 2498343"/>
              <a:gd name="connsiteY1" fmla="*/ 0 h 4804251"/>
              <a:gd name="connsiteX2" fmla="*/ 2498343 w 2498343"/>
              <a:gd name="connsiteY2" fmla="*/ 2491683 h 4804251"/>
              <a:gd name="connsiteX3" fmla="*/ 1352046 w 2498343"/>
              <a:gd name="connsiteY3" fmla="*/ 4804251 h 4804251"/>
              <a:gd name="connsiteX4" fmla="*/ 0 w 2498343"/>
              <a:gd name="connsiteY4" fmla="*/ 3694850 h 4804251"/>
              <a:gd name="connsiteX5" fmla="*/ 6921 w 2498343"/>
              <a:gd name="connsiteY5" fmla="*/ 1654256 h 4804251"/>
              <a:gd name="connsiteX0" fmla="*/ 6921 w 2498343"/>
              <a:gd name="connsiteY0" fmla="*/ 1194628 h 4344623"/>
              <a:gd name="connsiteX1" fmla="*/ 927148 w 2498343"/>
              <a:gd name="connsiteY1" fmla="*/ 0 h 4344623"/>
              <a:gd name="connsiteX2" fmla="*/ 2498343 w 2498343"/>
              <a:gd name="connsiteY2" fmla="*/ 2032055 h 4344623"/>
              <a:gd name="connsiteX3" fmla="*/ 1352046 w 2498343"/>
              <a:gd name="connsiteY3" fmla="*/ 4344623 h 4344623"/>
              <a:gd name="connsiteX4" fmla="*/ 0 w 2498343"/>
              <a:gd name="connsiteY4" fmla="*/ 3235222 h 4344623"/>
              <a:gd name="connsiteX5" fmla="*/ 6921 w 2498343"/>
              <a:gd name="connsiteY5" fmla="*/ 1194628 h 4344623"/>
              <a:gd name="connsiteX0" fmla="*/ 6921 w 2083874"/>
              <a:gd name="connsiteY0" fmla="*/ 1194628 h 4344623"/>
              <a:gd name="connsiteX1" fmla="*/ 927148 w 2083874"/>
              <a:gd name="connsiteY1" fmla="*/ 0 h 4344623"/>
              <a:gd name="connsiteX2" fmla="*/ 2083874 w 2083874"/>
              <a:gd name="connsiteY2" fmla="*/ 2087210 h 4344623"/>
              <a:gd name="connsiteX3" fmla="*/ 1352046 w 2083874"/>
              <a:gd name="connsiteY3" fmla="*/ 4344623 h 4344623"/>
              <a:gd name="connsiteX4" fmla="*/ 0 w 2083874"/>
              <a:gd name="connsiteY4" fmla="*/ 3235222 h 4344623"/>
              <a:gd name="connsiteX5" fmla="*/ 6921 w 2083874"/>
              <a:gd name="connsiteY5" fmla="*/ 1194628 h 4344623"/>
              <a:gd name="connsiteX0" fmla="*/ 6921 w 2083874"/>
              <a:gd name="connsiteY0" fmla="*/ 1194628 h 4243505"/>
              <a:gd name="connsiteX1" fmla="*/ 927148 w 2083874"/>
              <a:gd name="connsiteY1" fmla="*/ 0 h 4243505"/>
              <a:gd name="connsiteX2" fmla="*/ 2083874 w 2083874"/>
              <a:gd name="connsiteY2" fmla="*/ 2087210 h 4243505"/>
              <a:gd name="connsiteX3" fmla="*/ 1248429 w 2083874"/>
              <a:gd name="connsiteY3" fmla="*/ 4243505 h 4243505"/>
              <a:gd name="connsiteX4" fmla="*/ 0 w 2083874"/>
              <a:gd name="connsiteY4" fmla="*/ 3235222 h 4243505"/>
              <a:gd name="connsiteX5" fmla="*/ 6921 w 2083874"/>
              <a:gd name="connsiteY5" fmla="*/ 1194628 h 4243505"/>
              <a:gd name="connsiteX0" fmla="*/ 6921 w 1839634"/>
              <a:gd name="connsiteY0" fmla="*/ 1194628 h 4243505"/>
              <a:gd name="connsiteX1" fmla="*/ 927148 w 1839634"/>
              <a:gd name="connsiteY1" fmla="*/ 0 h 4243505"/>
              <a:gd name="connsiteX2" fmla="*/ 1839634 w 1839634"/>
              <a:gd name="connsiteY2" fmla="*/ 2013670 h 4243505"/>
              <a:gd name="connsiteX3" fmla="*/ 1248429 w 1839634"/>
              <a:gd name="connsiteY3" fmla="*/ 4243505 h 4243505"/>
              <a:gd name="connsiteX4" fmla="*/ 0 w 1839634"/>
              <a:gd name="connsiteY4" fmla="*/ 3235222 h 4243505"/>
              <a:gd name="connsiteX5" fmla="*/ 6921 w 1839634"/>
              <a:gd name="connsiteY5" fmla="*/ 1194628 h 4243505"/>
              <a:gd name="connsiteX0" fmla="*/ 6921 w 1839634"/>
              <a:gd name="connsiteY0" fmla="*/ 1194628 h 3940150"/>
              <a:gd name="connsiteX1" fmla="*/ 927148 w 1839634"/>
              <a:gd name="connsiteY1" fmla="*/ 0 h 3940150"/>
              <a:gd name="connsiteX2" fmla="*/ 1839634 w 1839634"/>
              <a:gd name="connsiteY2" fmla="*/ 2013670 h 3940150"/>
              <a:gd name="connsiteX3" fmla="*/ 915374 w 1839634"/>
              <a:gd name="connsiteY3" fmla="*/ 3940150 h 3940150"/>
              <a:gd name="connsiteX4" fmla="*/ 0 w 1839634"/>
              <a:gd name="connsiteY4" fmla="*/ 3235222 h 3940150"/>
              <a:gd name="connsiteX5" fmla="*/ 6921 w 1839634"/>
              <a:gd name="connsiteY5" fmla="*/ 1194628 h 39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9634" h="3940150" extrusionOk="0">
                <a:moveTo>
                  <a:pt x="6921" y="1194628"/>
                </a:moveTo>
                <a:lnTo>
                  <a:pt x="927148" y="0"/>
                </a:lnTo>
                <a:lnTo>
                  <a:pt x="1839634" y="2013670"/>
                </a:lnTo>
                <a:lnTo>
                  <a:pt x="915374" y="3940150"/>
                </a:lnTo>
                <a:lnTo>
                  <a:pt x="0" y="3235222"/>
                </a:lnTo>
                <a:lnTo>
                  <a:pt x="6921" y="1194628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 104">
            <a:extLst>
              <a:ext uri="{FF2B5EF4-FFF2-40B4-BE49-F238E27FC236}">
                <a16:creationId xmlns:a16="http://schemas.microsoft.com/office/drawing/2014/main" id="{7F82D21C-6A9E-8EFE-8FB7-8FDC7DBC83F8}"/>
              </a:ext>
            </a:extLst>
          </p:cNvPr>
          <p:cNvSpPr/>
          <p:nvPr/>
        </p:nvSpPr>
        <p:spPr bwMode="auto">
          <a:xfrm>
            <a:off x="6821184" y="4530704"/>
            <a:ext cx="2349209" cy="1762378"/>
          </a:xfrm>
          <a:custGeom>
            <a:avLst/>
            <a:gdLst>
              <a:gd name="connsiteX0" fmla="*/ 0 w 2916805"/>
              <a:gd name="connsiteY0" fmla="*/ 0 h 1079884"/>
              <a:gd name="connsiteX1" fmla="*/ 2916805 w 2916805"/>
              <a:gd name="connsiteY1" fmla="*/ 0 h 1079884"/>
              <a:gd name="connsiteX2" fmla="*/ 2916805 w 2916805"/>
              <a:gd name="connsiteY2" fmla="*/ 1079884 h 1079884"/>
              <a:gd name="connsiteX3" fmla="*/ 0 w 2916805"/>
              <a:gd name="connsiteY3" fmla="*/ 1079884 h 1079884"/>
              <a:gd name="connsiteX4" fmla="*/ 0 w 2916805"/>
              <a:gd name="connsiteY4" fmla="*/ 0 h 1079884"/>
              <a:gd name="connsiteX0" fmla="*/ 0 w 3526405"/>
              <a:gd name="connsiteY0" fmla="*/ 0 h 1391034"/>
              <a:gd name="connsiteX1" fmla="*/ 2916805 w 3526405"/>
              <a:gd name="connsiteY1" fmla="*/ 0 h 1391034"/>
              <a:gd name="connsiteX2" fmla="*/ 3526405 w 3526405"/>
              <a:gd name="connsiteY2" fmla="*/ 1391034 h 1391034"/>
              <a:gd name="connsiteX3" fmla="*/ 0 w 3526405"/>
              <a:gd name="connsiteY3" fmla="*/ 1079884 h 1391034"/>
              <a:gd name="connsiteX4" fmla="*/ 0 w 3526405"/>
              <a:gd name="connsiteY4" fmla="*/ 0 h 1391034"/>
              <a:gd name="connsiteX0" fmla="*/ 0 w 3735955"/>
              <a:gd name="connsiteY0" fmla="*/ 768350 h 2159384"/>
              <a:gd name="connsiteX1" fmla="*/ 3735955 w 3735955"/>
              <a:gd name="connsiteY1" fmla="*/ 0 h 2159384"/>
              <a:gd name="connsiteX2" fmla="*/ 3526405 w 3735955"/>
              <a:gd name="connsiteY2" fmla="*/ 2159384 h 2159384"/>
              <a:gd name="connsiteX3" fmla="*/ 0 w 3735955"/>
              <a:gd name="connsiteY3" fmla="*/ 1848234 h 2159384"/>
              <a:gd name="connsiteX4" fmla="*/ 0 w 3735955"/>
              <a:gd name="connsiteY4" fmla="*/ 768350 h 2159384"/>
              <a:gd name="connsiteX0" fmla="*/ 0 w 3735955"/>
              <a:gd name="connsiteY0" fmla="*/ 768350 h 2197484"/>
              <a:gd name="connsiteX1" fmla="*/ 3735955 w 3735955"/>
              <a:gd name="connsiteY1" fmla="*/ 0 h 2197484"/>
              <a:gd name="connsiteX2" fmla="*/ 3735955 w 3735955"/>
              <a:gd name="connsiteY2" fmla="*/ 2197484 h 2197484"/>
              <a:gd name="connsiteX3" fmla="*/ 0 w 3735955"/>
              <a:gd name="connsiteY3" fmla="*/ 1848234 h 2197484"/>
              <a:gd name="connsiteX4" fmla="*/ 0 w 3735955"/>
              <a:gd name="connsiteY4" fmla="*/ 768350 h 2197484"/>
              <a:gd name="connsiteX0" fmla="*/ 0 w 3875655"/>
              <a:gd name="connsiteY0" fmla="*/ 190500 h 2197484"/>
              <a:gd name="connsiteX1" fmla="*/ 3875655 w 3875655"/>
              <a:gd name="connsiteY1" fmla="*/ 0 h 2197484"/>
              <a:gd name="connsiteX2" fmla="*/ 3875655 w 3875655"/>
              <a:gd name="connsiteY2" fmla="*/ 2197484 h 2197484"/>
              <a:gd name="connsiteX3" fmla="*/ 139700 w 3875655"/>
              <a:gd name="connsiteY3" fmla="*/ 1848234 h 2197484"/>
              <a:gd name="connsiteX4" fmla="*/ 0 w 3875655"/>
              <a:gd name="connsiteY4" fmla="*/ 190500 h 2197484"/>
              <a:gd name="connsiteX0" fmla="*/ 38100 w 3735955"/>
              <a:gd name="connsiteY0" fmla="*/ 1327150 h 2197484"/>
              <a:gd name="connsiteX1" fmla="*/ 3735955 w 3735955"/>
              <a:gd name="connsiteY1" fmla="*/ 0 h 2197484"/>
              <a:gd name="connsiteX2" fmla="*/ 3735955 w 3735955"/>
              <a:gd name="connsiteY2" fmla="*/ 2197484 h 2197484"/>
              <a:gd name="connsiteX3" fmla="*/ 0 w 3735955"/>
              <a:gd name="connsiteY3" fmla="*/ 1848234 h 2197484"/>
              <a:gd name="connsiteX4" fmla="*/ 38100 w 3735955"/>
              <a:gd name="connsiteY4" fmla="*/ 1327150 h 2197484"/>
              <a:gd name="connsiteX0" fmla="*/ 0 w 4263005"/>
              <a:gd name="connsiteY0" fmla="*/ 984250 h 2197484"/>
              <a:gd name="connsiteX1" fmla="*/ 4263005 w 4263005"/>
              <a:gd name="connsiteY1" fmla="*/ 0 h 2197484"/>
              <a:gd name="connsiteX2" fmla="*/ 4263005 w 4263005"/>
              <a:gd name="connsiteY2" fmla="*/ 2197484 h 2197484"/>
              <a:gd name="connsiteX3" fmla="*/ 527050 w 4263005"/>
              <a:gd name="connsiteY3" fmla="*/ 1848234 h 2197484"/>
              <a:gd name="connsiteX4" fmla="*/ 0 w 4263005"/>
              <a:gd name="connsiteY4" fmla="*/ 984250 h 2197484"/>
              <a:gd name="connsiteX0" fmla="*/ 330200 w 4593205"/>
              <a:gd name="connsiteY0" fmla="*/ 984250 h 2197484"/>
              <a:gd name="connsiteX1" fmla="*/ 4593205 w 4593205"/>
              <a:gd name="connsiteY1" fmla="*/ 0 h 2197484"/>
              <a:gd name="connsiteX2" fmla="*/ 4593205 w 4593205"/>
              <a:gd name="connsiteY2" fmla="*/ 2197484 h 2197484"/>
              <a:gd name="connsiteX3" fmla="*/ 0 w 4593205"/>
              <a:gd name="connsiteY3" fmla="*/ 1206884 h 2197484"/>
              <a:gd name="connsiteX4" fmla="*/ 330200 w 4593205"/>
              <a:gd name="connsiteY4" fmla="*/ 984250 h 2197484"/>
              <a:gd name="connsiteX0" fmla="*/ 508000 w 4593205"/>
              <a:gd name="connsiteY0" fmla="*/ 0 h 2584834"/>
              <a:gd name="connsiteX1" fmla="*/ 4593205 w 4593205"/>
              <a:gd name="connsiteY1" fmla="*/ 387350 h 2584834"/>
              <a:gd name="connsiteX2" fmla="*/ 4593205 w 4593205"/>
              <a:gd name="connsiteY2" fmla="*/ 2584834 h 2584834"/>
              <a:gd name="connsiteX3" fmla="*/ 0 w 4593205"/>
              <a:gd name="connsiteY3" fmla="*/ 1594234 h 2584834"/>
              <a:gd name="connsiteX4" fmla="*/ 508000 w 4593205"/>
              <a:gd name="connsiteY4" fmla="*/ 0 h 2584834"/>
              <a:gd name="connsiteX0" fmla="*/ 1619250 w 4593205"/>
              <a:gd name="connsiteY0" fmla="*/ 196850 h 2197484"/>
              <a:gd name="connsiteX1" fmla="*/ 4593205 w 4593205"/>
              <a:gd name="connsiteY1" fmla="*/ 0 h 2197484"/>
              <a:gd name="connsiteX2" fmla="*/ 4593205 w 4593205"/>
              <a:gd name="connsiteY2" fmla="*/ 2197484 h 2197484"/>
              <a:gd name="connsiteX3" fmla="*/ 0 w 4593205"/>
              <a:gd name="connsiteY3" fmla="*/ 1206884 h 2197484"/>
              <a:gd name="connsiteX4" fmla="*/ 1619250 w 4593205"/>
              <a:gd name="connsiteY4" fmla="*/ 196850 h 2197484"/>
              <a:gd name="connsiteX0" fmla="*/ 1371600 w 4345555"/>
              <a:gd name="connsiteY0" fmla="*/ 196850 h 4776035"/>
              <a:gd name="connsiteX1" fmla="*/ 4345555 w 4345555"/>
              <a:gd name="connsiteY1" fmla="*/ 0 h 4776035"/>
              <a:gd name="connsiteX2" fmla="*/ 4345555 w 4345555"/>
              <a:gd name="connsiteY2" fmla="*/ 2197484 h 4776035"/>
              <a:gd name="connsiteX3" fmla="*/ 0 w 4345555"/>
              <a:gd name="connsiteY3" fmla="*/ 4776035 h 4776035"/>
              <a:gd name="connsiteX4" fmla="*/ 1371600 w 4345555"/>
              <a:gd name="connsiteY4" fmla="*/ 196850 h 4776035"/>
              <a:gd name="connsiteX0" fmla="*/ 0 w 4434455"/>
              <a:gd name="connsiteY0" fmla="*/ 3271480 h 4776035"/>
              <a:gd name="connsiteX1" fmla="*/ 4434455 w 4434455"/>
              <a:gd name="connsiteY1" fmla="*/ 0 h 4776035"/>
              <a:gd name="connsiteX2" fmla="*/ 4434455 w 4434455"/>
              <a:gd name="connsiteY2" fmla="*/ 2197484 h 4776035"/>
              <a:gd name="connsiteX3" fmla="*/ 88900 w 4434455"/>
              <a:gd name="connsiteY3" fmla="*/ 4776035 h 4776035"/>
              <a:gd name="connsiteX4" fmla="*/ 0 w 4434455"/>
              <a:gd name="connsiteY4" fmla="*/ 3271480 h 4776035"/>
              <a:gd name="connsiteX0" fmla="*/ 0 w 4434455"/>
              <a:gd name="connsiteY0" fmla="*/ 3271480 h 9830305"/>
              <a:gd name="connsiteX1" fmla="*/ 4434455 w 4434455"/>
              <a:gd name="connsiteY1" fmla="*/ 0 h 9830305"/>
              <a:gd name="connsiteX2" fmla="*/ 4434455 w 4434455"/>
              <a:gd name="connsiteY2" fmla="*/ 9830305 h 9830305"/>
              <a:gd name="connsiteX3" fmla="*/ 88900 w 4434455"/>
              <a:gd name="connsiteY3" fmla="*/ 4776035 h 9830305"/>
              <a:gd name="connsiteX4" fmla="*/ 0 w 4434455"/>
              <a:gd name="connsiteY4" fmla="*/ 3271480 h 9830305"/>
              <a:gd name="connsiteX0" fmla="*/ 3251200 w 4345555"/>
              <a:gd name="connsiteY0" fmla="*/ 1766416 h 9830305"/>
              <a:gd name="connsiteX1" fmla="*/ 4345555 w 4345555"/>
              <a:gd name="connsiteY1" fmla="*/ 0 h 9830305"/>
              <a:gd name="connsiteX2" fmla="*/ 4345555 w 4345555"/>
              <a:gd name="connsiteY2" fmla="*/ 9830305 h 9830305"/>
              <a:gd name="connsiteX3" fmla="*/ 0 w 4345555"/>
              <a:gd name="connsiteY3" fmla="*/ 4776035 h 9830305"/>
              <a:gd name="connsiteX4" fmla="*/ 3251200 w 4345555"/>
              <a:gd name="connsiteY4" fmla="*/ 1766416 h 9830305"/>
              <a:gd name="connsiteX0" fmla="*/ 3251200 w 8180955"/>
              <a:gd name="connsiteY0" fmla="*/ 1766416 h 6089148"/>
              <a:gd name="connsiteX1" fmla="*/ 4345555 w 8180955"/>
              <a:gd name="connsiteY1" fmla="*/ 0 h 6089148"/>
              <a:gd name="connsiteX2" fmla="*/ 8180955 w 8180955"/>
              <a:gd name="connsiteY2" fmla="*/ 6089148 h 6089148"/>
              <a:gd name="connsiteX3" fmla="*/ 0 w 8180955"/>
              <a:gd name="connsiteY3" fmla="*/ 4776035 h 6089148"/>
              <a:gd name="connsiteX4" fmla="*/ 3251200 w 8180955"/>
              <a:gd name="connsiteY4" fmla="*/ 1766416 h 6089148"/>
              <a:gd name="connsiteX0" fmla="*/ 0 w 4929755"/>
              <a:gd name="connsiteY0" fmla="*/ 1766416 h 8366686"/>
              <a:gd name="connsiteX1" fmla="*/ 1094355 w 4929755"/>
              <a:gd name="connsiteY1" fmla="*/ 0 h 8366686"/>
              <a:gd name="connsiteX2" fmla="*/ 4929755 w 4929755"/>
              <a:gd name="connsiteY2" fmla="*/ 6089148 h 8366686"/>
              <a:gd name="connsiteX3" fmla="*/ 101600 w 4929755"/>
              <a:gd name="connsiteY3" fmla="*/ 8366686 h 8366686"/>
              <a:gd name="connsiteX4" fmla="*/ 0 w 4929755"/>
              <a:gd name="connsiteY4" fmla="*/ 1766416 h 8366686"/>
              <a:gd name="connsiteX0" fmla="*/ 0 w 5234555"/>
              <a:gd name="connsiteY0" fmla="*/ 1766416 h 8804400"/>
              <a:gd name="connsiteX1" fmla="*/ 1094355 w 5234555"/>
              <a:gd name="connsiteY1" fmla="*/ 0 h 8804400"/>
              <a:gd name="connsiteX2" fmla="*/ 5234555 w 5234555"/>
              <a:gd name="connsiteY2" fmla="*/ 8804400 h 8804400"/>
              <a:gd name="connsiteX3" fmla="*/ 101600 w 5234555"/>
              <a:gd name="connsiteY3" fmla="*/ 8366686 h 8804400"/>
              <a:gd name="connsiteX4" fmla="*/ 0 w 5234555"/>
              <a:gd name="connsiteY4" fmla="*/ 1766416 h 8804400"/>
              <a:gd name="connsiteX0" fmla="*/ 0 w 5234555"/>
              <a:gd name="connsiteY0" fmla="*/ 1766416 h 8804400"/>
              <a:gd name="connsiteX1" fmla="*/ 1094355 w 5234555"/>
              <a:gd name="connsiteY1" fmla="*/ 0 h 8804400"/>
              <a:gd name="connsiteX2" fmla="*/ 5234555 w 5234555"/>
              <a:gd name="connsiteY2" fmla="*/ 8804400 h 8804400"/>
              <a:gd name="connsiteX3" fmla="*/ 25400 w 5234555"/>
              <a:gd name="connsiteY3" fmla="*/ 8804397 h 8804400"/>
              <a:gd name="connsiteX4" fmla="*/ 0 w 5234555"/>
              <a:gd name="connsiteY4" fmla="*/ 1766416 h 8804400"/>
              <a:gd name="connsiteX0" fmla="*/ 0 w 6161655"/>
              <a:gd name="connsiteY0" fmla="*/ 1766416 h 8804397"/>
              <a:gd name="connsiteX1" fmla="*/ 1094355 w 6161655"/>
              <a:gd name="connsiteY1" fmla="*/ 0 h 8804397"/>
              <a:gd name="connsiteX2" fmla="*/ 6161655 w 6161655"/>
              <a:gd name="connsiteY2" fmla="*/ 7686350 h 8804397"/>
              <a:gd name="connsiteX3" fmla="*/ 25400 w 6161655"/>
              <a:gd name="connsiteY3" fmla="*/ 8804397 h 8804397"/>
              <a:gd name="connsiteX4" fmla="*/ 0 w 6161655"/>
              <a:gd name="connsiteY4" fmla="*/ 1766416 h 8804397"/>
              <a:gd name="connsiteX0" fmla="*/ 0 w 6161655"/>
              <a:gd name="connsiteY0" fmla="*/ 2862962 h 9900943"/>
              <a:gd name="connsiteX1" fmla="*/ 1583305 w 6161655"/>
              <a:gd name="connsiteY1" fmla="*/ 0 h 9900943"/>
              <a:gd name="connsiteX2" fmla="*/ 6161655 w 6161655"/>
              <a:gd name="connsiteY2" fmla="*/ 8782896 h 9900943"/>
              <a:gd name="connsiteX3" fmla="*/ 25400 w 6161655"/>
              <a:gd name="connsiteY3" fmla="*/ 9900943 h 9900943"/>
              <a:gd name="connsiteX4" fmla="*/ 0 w 6161655"/>
              <a:gd name="connsiteY4" fmla="*/ 2862962 h 9900943"/>
              <a:gd name="connsiteX0" fmla="*/ 0 w 6187055"/>
              <a:gd name="connsiteY0" fmla="*/ 2862962 h 9900943"/>
              <a:gd name="connsiteX1" fmla="*/ 1583305 w 6187055"/>
              <a:gd name="connsiteY1" fmla="*/ 0 h 9900943"/>
              <a:gd name="connsiteX2" fmla="*/ 6187055 w 6187055"/>
              <a:gd name="connsiteY2" fmla="*/ 8331377 h 9900943"/>
              <a:gd name="connsiteX3" fmla="*/ 25400 w 6187055"/>
              <a:gd name="connsiteY3" fmla="*/ 9900943 h 9900943"/>
              <a:gd name="connsiteX4" fmla="*/ 0 w 6187055"/>
              <a:gd name="connsiteY4" fmla="*/ 2862962 h 9900943"/>
              <a:gd name="connsiteX0" fmla="*/ 0 w 6187055"/>
              <a:gd name="connsiteY0" fmla="*/ 2862962 h 8782899"/>
              <a:gd name="connsiteX1" fmla="*/ 1583305 w 6187055"/>
              <a:gd name="connsiteY1" fmla="*/ 0 h 8782899"/>
              <a:gd name="connsiteX2" fmla="*/ 6187055 w 6187055"/>
              <a:gd name="connsiteY2" fmla="*/ 8331377 h 8782899"/>
              <a:gd name="connsiteX3" fmla="*/ 12700 w 6187055"/>
              <a:gd name="connsiteY3" fmla="*/ 8782899 h 8782899"/>
              <a:gd name="connsiteX4" fmla="*/ 0 w 6187055"/>
              <a:gd name="connsiteY4" fmla="*/ 2862962 h 8782899"/>
              <a:gd name="connsiteX0" fmla="*/ 0 w 6187055"/>
              <a:gd name="connsiteY0" fmla="*/ 2862962 h 8782899"/>
              <a:gd name="connsiteX1" fmla="*/ 1583305 w 6187055"/>
              <a:gd name="connsiteY1" fmla="*/ 0 h 8782899"/>
              <a:gd name="connsiteX2" fmla="*/ 6187055 w 6187055"/>
              <a:gd name="connsiteY2" fmla="*/ 8331377 h 8782899"/>
              <a:gd name="connsiteX3" fmla="*/ 4243955 w 6187055"/>
              <a:gd name="connsiteY3" fmla="*/ 8481886 h 8782899"/>
              <a:gd name="connsiteX4" fmla="*/ 12700 w 6187055"/>
              <a:gd name="connsiteY4" fmla="*/ 8782899 h 8782899"/>
              <a:gd name="connsiteX5" fmla="*/ 0 w 6187055"/>
              <a:gd name="connsiteY5" fmla="*/ 2862962 h 8782899"/>
              <a:gd name="connsiteX0" fmla="*/ 0 w 6187055"/>
              <a:gd name="connsiteY0" fmla="*/ 2862962 h 8782899"/>
              <a:gd name="connsiteX1" fmla="*/ 1583305 w 6187055"/>
              <a:gd name="connsiteY1" fmla="*/ 0 h 8782899"/>
              <a:gd name="connsiteX2" fmla="*/ 6187055 w 6187055"/>
              <a:gd name="connsiteY2" fmla="*/ 8331377 h 8782899"/>
              <a:gd name="connsiteX3" fmla="*/ 6161655 w 6187055"/>
              <a:gd name="connsiteY3" fmla="*/ 8782899 h 8782899"/>
              <a:gd name="connsiteX4" fmla="*/ 12700 w 6187055"/>
              <a:gd name="connsiteY4" fmla="*/ 8782899 h 8782899"/>
              <a:gd name="connsiteX5" fmla="*/ 0 w 6187055"/>
              <a:gd name="connsiteY5" fmla="*/ 2862962 h 8782899"/>
              <a:gd name="connsiteX0" fmla="*/ 2117 w 6182822"/>
              <a:gd name="connsiteY0" fmla="*/ 3185476 h 8782899"/>
              <a:gd name="connsiteX1" fmla="*/ 1579072 w 6182822"/>
              <a:gd name="connsiteY1" fmla="*/ 0 h 8782899"/>
              <a:gd name="connsiteX2" fmla="*/ 6182822 w 6182822"/>
              <a:gd name="connsiteY2" fmla="*/ 8331377 h 8782899"/>
              <a:gd name="connsiteX3" fmla="*/ 6157422 w 6182822"/>
              <a:gd name="connsiteY3" fmla="*/ 8782899 h 8782899"/>
              <a:gd name="connsiteX4" fmla="*/ 8467 w 6182822"/>
              <a:gd name="connsiteY4" fmla="*/ 8782899 h 8782899"/>
              <a:gd name="connsiteX5" fmla="*/ 2117 w 6182822"/>
              <a:gd name="connsiteY5" fmla="*/ 3185476 h 8782899"/>
              <a:gd name="connsiteX0" fmla="*/ 0 w 6187055"/>
              <a:gd name="connsiteY0" fmla="*/ 3034969 h 8782899"/>
              <a:gd name="connsiteX1" fmla="*/ 1583305 w 6187055"/>
              <a:gd name="connsiteY1" fmla="*/ 0 h 8782899"/>
              <a:gd name="connsiteX2" fmla="*/ 6187055 w 6187055"/>
              <a:gd name="connsiteY2" fmla="*/ 8331377 h 8782899"/>
              <a:gd name="connsiteX3" fmla="*/ 6161655 w 6187055"/>
              <a:gd name="connsiteY3" fmla="*/ 8782899 h 8782899"/>
              <a:gd name="connsiteX4" fmla="*/ 12700 w 6187055"/>
              <a:gd name="connsiteY4" fmla="*/ 8782899 h 8782899"/>
              <a:gd name="connsiteX5" fmla="*/ 0 w 6187055"/>
              <a:gd name="connsiteY5" fmla="*/ 3034969 h 8782899"/>
              <a:gd name="connsiteX0" fmla="*/ 0 w 6199755"/>
              <a:gd name="connsiteY0" fmla="*/ 3228477 h 8782899"/>
              <a:gd name="connsiteX1" fmla="*/ 1596005 w 6199755"/>
              <a:gd name="connsiteY1" fmla="*/ 0 h 8782899"/>
              <a:gd name="connsiteX2" fmla="*/ 6199755 w 6199755"/>
              <a:gd name="connsiteY2" fmla="*/ 8331377 h 8782899"/>
              <a:gd name="connsiteX3" fmla="*/ 6174355 w 6199755"/>
              <a:gd name="connsiteY3" fmla="*/ 8782899 h 8782899"/>
              <a:gd name="connsiteX4" fmla="*/ 25400 w 6199755"/>
              <a:gd name="connsiteY4" fmla="*/ 8782899 h 8782899"/>
              <a:gd name="connsiteX5" fmla="*/ 0 w 6199755"/>
              <a:gd name="connsiteY5" fmla="*/ 3228477 h 8782899"/>
              <a:gd name="connsiteX0" fmla="*/ 0 w 6409305"/>
              <a:gd name="connsiteY0" fmla="*/ 3228477 h 8782899"/>
              <a:gd name="connsiteX1" fmla="*/ 1596005 w 6409305"/>
              <a:gd name="connsiteY1" fmla="*/ 0 h 8782899"/>
              <a:gd name="connsiteX2" fmla="*/ 6409305 w 6409305"/>
              <a:gd name="connsiteY2" fmla="*/ 8739897 h 8782899"/>
              <a:gd name="connsiteX3" fmla="*/ 6174355 w 6409305"/>
              <a:gd name="connsiteY3" fmla="*/ 8782899 h 8782899"/>
              <a:gd name="connsiteX4" fmla="*/ 25400 w 6409305"/>
              <a:gd name="connsiteY4" fmla="*/ 8782899 h 8782899"/>
              <a:gd name="connsiteX5" fmla="*/ 0 w 6409305"/>
              <a:gd name="connsiteY5" fmla="*/ 3228477 h 8782899"/>
              <a:gd name="connsiteX0" fmla="*/ 0 w 6409305"/>
              <a:gd name="connsiteY0" fmla="*/ 24201027 h 29755449"/>
              <a:gd name="connsiteX1" fmla="*/ 3495643 w 6409305"/>
              <a:gd name="connsiteY1" fmla="*/ 0 h 29755449"/>
              <a:gd name="connsiteX2" fmla="*/ 6409305 w 6409305"/>
              <a:gd name="connsiteY2" fmla="*/ 29712447 h 29755449"/>
              <a:gd name="connsiteX3" fmla="*/ 6174355 w 6409305"/>
              <a:gd name="connsiteY3" fmla="*/ 29755449 h 29755449"/>
              <a:gd name="connsiteX4" fmla="*/ 25400 w 6409305"/>
              <a:gd name="connsiteY4" fmla="*/ 29755449 h 29755449"/>
              <a:gd name="connsiteX5" fmla="*/ 0 w 6409305"/>
              <a:gd name="connsiteY5" fmla="*/ 24201027 h 29755449"/>
              <a:gd name="connsiteX0" fmla="*/ 0 w 6174355"/>
              <a:gd name="connsiteY0" fmla="*/ 24201027 h 29755449"/>
              <a:gd name="connsiteX1" fmla="*/ 3495643 w 6174355"/>
              <a:gd name="connsiteY1" fmla="*/ 0 h 29755449"/>
              <a:gd name="connsiteX2" fmla="*/ 5317658 w 6174355"/>
              <a:gd name="connsiteY2" fmla="*/ 7695290 h 29755449"/>
              <a:gd name="connsiteX3" fmla="*/ 6174355 w 6174355"/>
              <a:gd name="connsiteY3" fmla="*/ 29755449 h 29755449"/>
              <a:gd name="connsiteX4" fmla="*/ 25400 w 6174355"/>
              <a:gd name="connsiteY4" fmla="*/ 29755449 h 29755449"/>
              <a:gd name="connsiteX5" fmla="*/ 0 w 6174355"/>
              <a:gd name="connsiteY5" fmla="*/ 24201027 h 29755449"/>
              <a:gd name="connsiteX0" fmla="*/ 0 w 5317659"/>
              <a:gd name="connsiteY0" fmla="*/ 24201027 h 29755449"/>
              <a:gd name="connsiteX1" fmla="*/ 3495643 w 5317659"/>
              <a:gd name="connsiteY1" fmla="*/ 0 h 29755449"/>
              <a:gd name="connsiteX2" fmla="*/ 5317658 w 5317659"/>
              <a:gd name="connsiteY2" fmla="*/ 7695290 h 29755449"/>
              <a:gd name="connsiteX3" fmla="*/ 3973871 w 5317659"/>
              <a:gd name="connsiteY3" fmla="*/ 19871841 h 29755449"/>
              <a:gd name="connsiteX4" fmla="*/ 25400 w 5317659"/>
              <a:gd name="connsiteY4" fmla="*/ 29755449 h 29755449"/>
              <a:gd name="connsiteX5" fmla="*/ 0 w 5317659"/>
              <a:gd name="connsiteY5" fmla="*/ 24201027 h 29755449"/>
              <a:gd name="connsiteX0" fmla="*/ 0 w 5102767"/>
              <a:gd name="connsiteY0" fmla="*/ 24201027 h 29755449"/>
              <a:gd name="connsiteX1" fmla="*/ 3495643 w 5102767"/>
              <a:gd name="connsiteY1" fmla="*/ 0 h 29755449"/>
              <a:gd name="connsiteX2" fmla="*/ 5102767 w 5102767"/>
              <a:gd name="connsiteY2" fmla="*/ 6409611 h 29755449"/>
              <a:gd name="connsiteX3" fmla="*/ 3973871 w 5102767"/>
              <a:gd name="connsiteY3" fmla="*/ 19871841 h 29755449"/>
              <a:gd name="connsiteX4" fmla="*/ 25400 w 5102767"/>
              <a:gd name="connsiteY4" fmla="*/ 29755449 h 29755449"/>
              <a:gd name="connsiteX5" fmla="*/ 0 w 5102767"/>
              <a:gd name="connsiteY5" fmla="*/ 24201027 h 29755449"/>
              <a:gd name="connsiteX0" fmla="*/ 0 w 5102767"/>
              <a:gd name="connsiteY0" fmla="*/ 24201027 h 26547024"/>
              <a:gd name="connsiteX1" fmla="*/ 3495643 w 5102767"/>
              <a:gd name="connsiteY1" fmla="*/ 0 h 26547024"/>
              <a:gd name="connsiteX2" fmla="*/ 5102767 w 5102767"/>
              <a:gd name="connsiteY2" fmla="*/ 6409611 h 26547024"/>
              <a:gd name="connsiteX3" fmla="*/ 3973871 w 5102767"/>
              <a:gd name="connsiteY3" fmla="*/ 19871841 h 26547024"/>
              <a:gd name="connsiteX4" fmla="*/ 1701551 w 5102767"/>
              <a:gd name="connsiteY4" fmla="*/ 22684249 h 26547024"/>
              <a:gd name="connsiteX5" fmla="*/ 0 w 5102767"/>
              <a:gd name="connsiteY5" fmla="*/ 24201027 h 26547024"/>
              <a:gd name="connsiteX0" fmla="*/ 0 w 5102767"/>
              <a:gd name="connsiteY0" fmla="*/ 24201027 h 24201032"/>
              <a:gd name="connsiteX1" fmla="*/ 3495643 w 5102767"/>
              <a:gd name="connsiteY1" fmla="*/ 0 h 24201032"/>
              <a:gd name="connsiteX2" fmla="*/ 5102767 w 5102767"/>
              <a:gd name="connsiteY2" fmla="*/ 6409611 h 24201032"/>
              <a:gd name="connsiteX3" fmla="*/ 3973871 w 5102767"/>
              <a:gd name="connsiteY3" fmla="*/ 19871841 h 24201032"/>
              <a:gd name="connsiteX4" fmla="*/ 0 w 5102767"/>
              <a:gd name="connsiteY4" fmla="*/ 24201027 h 24201032"/>
              <a:gd name="connsiteX0" fmla="*/ 0 w 3400829"/>
              <a:gd name="connsiteY0" fmla="*/ 20102945 h 20102945"/>
              <a:gd name="connsiteX1" fmla="*/ 1793705 w 3400829"/>
              <a:gd name="connsiteY1" fmla="*/ 0 h 20102945"/>
              <a:gd name="connsiteX2" fmla="*/ 3400829 w 3400829"/>
              <a:gd name="connsiteY2" fmla="*/ 6409611 h 20102945"/>
              <a:gd name="connsiteX3" fmla="*/ 2271933 w 3400829"/>
              <a:gd name="connsiteY3" fmla="*/ 19871841 h 20102945"/>
              <a:gd name="connsiteX4" fmla="*/ 0 w 3400829"/>
              <a:gd name="connsiteY4" fmla="*/ 20102945 h 20102945"/>
              <a:gd name="connsiteX0" fmla="*/ 0 w 3400829"/>
              <a:gd name="connsiteY0" fmla="*/ 20102945 h 20102945"/>
              <a:gd name="connsiteX1" fmla="*/ 896631 w 3400829"/>
              <a:gd name="connsiteY1" fmla="*/ 10095062 h 20102945"/>
              <a:gd name="connsiteX2" fmla="*/ 1793705 w 3400829"/>
              <a:gd name="connsiteY2" fmla="*/ 0 h 20102945"/>
              <a:gd name="connsiteX3" fmla="*/ 3400829 w 3400829"/>
              <a:gd name="connsiteY3" fmla="*/ 6409611 h 20102945"/>
              <a:gd name="connsiteX4" fmla="*/ 2271933 w 3400829"/>
              <a:gd name="connsiteY4" fmla="*/ 19871841 h 20102945"/>
              <a:gd name="connsiteX5" fmla="*/ 0 w 3400829"/>
              <a:gd name="connsiteY5" fmla="*/ 20102945 h 20102945"/>
              <a:gd name="connsiteX0" fmla="*/ 0 w 3400829"/>
              <a:gd name="connsiteY0" fmla="*/ 20102945 h 20102945"/>
              <a:gd name="connsiteX1" fmla="*/ 896631 w 3400829"/>
              <a:gd name="connsiteY1" fmla="*/ 10095062 h 20102945"/>
              <a:gd name="connsiteX2" fmla="*/ 896631 w 3400829"/>
              <a:gd name="connsiteY2" fmla="*/ 10095062 h 20102945"/>
              <a:gd name="connsiteX3" fmla="*/ 1793705 w 3400829"/>
              <a:gd name="connsiteY3" fmla="*/ 0 h 20102945"/>
              <a:gd name="connsiteX4" fmla="*/ 3400829 w 3400829"/>
              <a:gd name="connsiteY4" fmla="*/ 6409611 h 20102945"/>
              <a:gd name="connsiteX5" fmla="*/ 2271933 w 3400829"/>
              <a:gd name="connsiteY5" fmla="*/ 19871841 h 20102945"/>
              <a:gd name="connsiteX6" fmla="*/ 0 w 3400829"/>
              <a:gd name="connsiteY6" fmla="*/ 20102945 h 20102945"/>
              <a:gd name="connsiteX0" fmla="*/ 5911 w 3406740"/>
              <a:gd name="connsiteY0" fmla="*/ 20102945 h 20102945"/>
              <a:gd name="connsiteX1" fmla="*/ 902542 w 3406740"/>
              <a:gd name="connsiteY1" fmla="*/ 10095062 h 20102945"/>
              <a:gd name="connsiteX2" fmla="*/ 0 w 3406740"/>
              <a:gd name="connsiteY2" fmla="*/ 9211166 h 20102945"/>
              <a:gd name="connsiteX3" fmla="*/ 1799616 w 3406740"/>
              <a:gd name="connsiteY3" fmla="*/ 0 h 20102945"/>
              <a:gd name="connsiteX4" fmla="*/ 3406740 w 3406740"/>
              <a:gd name="connsiteY4" fmla="*/ 6409611 h 20102945"/>
              <a:gd name="connsiteX5" fmla="*/ 2277844 w 3406740"/>
              <a:gd name="connsiteY5" fmla="*/ 19871841 h 20102945"/>
              <a:gd name="connsiteX6" fmla="*/ 5911 w 3406740"/>
              <a:gd name="connsiteY6" fmla="*/ 20102945 h 20102945"/>
              <a:gd name="connsiteX0" fmla="*/ 5911 w 3406740"/>
              <a:gd name="connsiteY0" fmla="*/ 20102945 h 20102945"/>
              <a:gd name="connsiteX1" fmla="*/ 34382 w 3406740"/>
              <a:gd name="connsiteY1" fmla="*/ 13630663 h 20102945"/>
              <a:gd name="connsiteX2" fmla="*/ 0 w 3406740"/>
              <a:gd name="connsiteY2" fmla="*/ 9211166 h 20102945"/>
              <a:gd name="connsiteX3" fmla="*/ 1799616 w 3406740"/>
              <a:gd name="connsiteY3" fmla="*/ 0 h 20102945"/>
              <a:gd name="connsiteX4" fmla="*/ 3406740 w 3406740"/>
              <a:gd name="connsiteY4" fmla="*/ 6409611 h 20102945"/>
              <a:gd name="connsiteX5" fmla="*/ 2277844 w 3406740"/>
              <a:gd name="connsiteY5" fmla="*/ 19871841 h 20102945"/>
              <a:gd name="connsiteX6" fmla="*/ 5911 w 3406740"/>
              <a:gd name="connsiteY6" fmla="*/ 20102945 h 20102945"/>
              <a:gd name="connsiteX0" fmla="*/ 5911 w 3406740"/>
              <a:gd name="connsiteY0" fmla="*/ 20102945 h 20102945"/>
              <a:gd name="connsiteX1" fmla="*/ 17191 w 3406740"/>
              <a:gd name="connsiteY1" fmla="*/ 14675278 h 20102945"/>
              <a:gd name="connsiteX2" fmla="*/ 0 w 3406740"/>
              <a:gd name="connsiteY2" fmla="*/ 9211166 h 20102945"/>
              <a:gd name="connsiteX3" fmla="*/ 1799616 w 3406740"/>
              <a:gd name="connsiteY3" fmla="*/ 0 h 20102945"/>
              <a:gd name="connsiteX4" fmla="*/ 3406740 w 3406740"/>
              <a:gd name="connsiteY4" fmla="*/ 6409611 h 20102945"/>
              <a:gd name="connsiteX5" fmla="*/ 2277844 w 3406740"/>
              <a:gd name="connsiteY5" fmla="*/ 19871841 h 20102945"/>
              <a:gd name="connsiteX6" fmla="*/ 5911 w 3406740"/>
              <a:gd name="connsiteY6" fmla="*/ 20102945 h 20102945"/>
              <a:gd name="connsiteX0" fmla="*/ 5911 w 3406740"/>
              <a:gd name="connsiteY0" fmla="*/ 25406352 h 25406352"/>
              <a:gd name="connsiteX1" fmla="*/ 17191 w 3406740"/>
              <a:gd name="connsiteY1" fmla="*/ 14675278 h 25406352"/>
              <a:gd name="connsiteX2" fmla="*/ 0 w 3406740"/>
              <a:gd name="connsiteY2" fmla="*/ 9211166 h 25406352"/>
              <a:gd name="connsiteX3" fmla="*/ 1799616 w 3406740"/>
              <a:gd name="connsiteY3" fmla="*/ 0 h 25406352"/>
              <a:gd name="connsiteX4" fmla="*/ 3406740 w 3406740"/>
              <a:gd name="connsiteY4" fmla="*/ 6409611 h 25406352"/>
              <a:gd name="connsiteX5" fmla="*/ 2277844 w 3406740"/>
              <a:gd name="connsiteY5" fmla="*/ 19871841 h 25406352"/>
              <a:gd name="connsiteX6" fmla="*/ 5911 w 3406740"/>
              <a:gd name="connsiteY6" fmla="*/ 25406352 h 25406352"/>
              <a:gd name="connsiteX0" fmla="*/ 5911 w 3406740"/>
              <a:gd name="connsiteY0" fmla="*/ 25406352 h 25406352"/>
              <a:gd name="connsiteX1" fmla="*/ 17191 w 3406740"/>
              <a:gd name="connsiteY1" fmla="*/ 14675278 h 25406352"/>
              <a:gd name="connsiteX2" fmla="*/ 0 w 3406740"/>
              <a:gd name="connsiteY2" fmla="*/ 9211166 h 25406352"/>
              <a:gd name="connsiteX3" fmla="*/ 1799616 w 3406740"/>
              <a:gd name="connsiteY3" fmla="*/ 0 h 25406352"/>
              <a:gd name="connsiteX4" fmla="*/ 3406740 w 3406740"/>
              <a:gd name="connsiteY4" fmla="*/ 6409611 h 25406352"/>
              <a:gd name="connsiteX5" fmla="*/ 2380992 w 3406740"/>
              <a:gd name="connsiteY5" fmla="*/ 25094889 h 25406352"/>
              <a:gd name="connsiteX6" fmla="*/ 5911 w 3406740"/>
              <a:gd name="connsiteY6" fmla="*/ 25406352 h 25406352"/>
              <a:gd name="connsiteX0" fmla="*/ 51874 w 3452703"/>
              <a:gd name="connsiteY0" fmla="*/ 25406352 h 25406352"/>
              <a:gd name="connsiteX1" fmla="*/ 63154 w 3452703"/>
              <a:gd name="connsiteY1" fmla="*/ 14675278 h 25406352"/>
              <a:gd name="connsiteX2" fmla="*/ 0 w 3452703"/>
              <a:gd name="connsiteY2" fmla="*/ 9297100 h 25406352"/>
              <a:gd name="connsiteX3" fmla="*/ 1845579 w 3452703"/>
              <a:gd name="connsiteY3" fmla="*/ 0 h 25406352"/>
              <a:gd name="connsiteX4" fmla="*/ 3452703 w 3452703"/>
              <a:gd name="connsiteY4" fmla="*/ 6409611 h 25406352"/>
              <a:gd name="connsiteX5" fmla="*/ 2426955 w 3452703"/>
              <a:gd name="connsiteY5" fmla="*/ 25094889 h 25406352"/>
              <a:gd name="connsiteX6" fmla="*/ 51874 w 3452703"/>
              <a:gd name="connsiteY6" fmla="*/ 25406352 h 25406352"/>
              <a:gd name="connsiteX0" fmla="*/ 0 w 3483561"/>
              <a:gd name="connsiteY0" fmla="*/ 25492287 h 25492287"/>
              <a:gd name="connsiteX1" fmla="*/ 94012 w 3483561"/>
              <a:gd name="connsiteY1" fmla="*/ 14675278 h 25492287"/>
              <a:gd name="connsiteX2" fmla="*/ 30858 w 3483561"/>
              <a:gd name="connsiteY2" fmla="*/ 9297100 h 25492287"/>
              <a:gd name="connsiteX3" fmla="*/ 1876437 w 3483561"/>
              <a:gd name="connsiteY3" fmla="*/ 0 h 25492287"/>
              <a:gd name="connsiteX4" fmla="*/ 3483561 w 3483561"/>
              <a:gd name="connsiteY4" fmla="*/ 6409611 h 25492287"/>
              <a:gd name="connsiteX5" fmla="*/ 2457813 w 3483561"/>
              <a:gd name="connsiteY5" fmla="*/ 25094889 h 25492287"/>
              <a:gd name="connsiteX6" fmla="*/ 0 w 3483561"/>
              <a:gd name="connsiteY6" fmla="*/ 25492287 h 25492287"/>
              <a:gd name="connsiteX0" fmla="*/ 0 w 3483561"/>
              <a:gd name="connsiteY0" fmla="*/ 25492287 h 25492287"/>
              <a:gd name="connsiteX1" fmla="*/ 30858 w 3483561"/>
              <a:gd name="connsiteY1" fmla="*/ 9297100 h 25492287"/>
              <a:gd name="connsiteX2" fmla="*/ 1876437 w 3483561"/>
              <a:gd name="connsiteY2" fmla="*/ 0 h 25492287"/>
              <a:gd name="connsiteX3" fmla="*/ 3483561 w 3483561"/>
              <a:gd name="connsiteY3" fmla="*/ 6409611 h 25492287"/>
              <a:gd name="connsiteX4" fmla="*/ 2457813 w 3483561"/>
              <a:gd name="connsiteY4" fmla="*/ 25094889 h 25492287"/>
              <a:gd name="connsiteX5" fmla="*/ 0 w 3483561"/>
              <a:gd name="connsiteY5" fmla="*/ 25492287 h 25492287"/>
              <a:gd name="connsiteX0" fmla="*/ 0 w 3492754"/>
              <a:gd name="connsiteY0" fmla="*/ 27210982 h 27210982"/>
              <a:gd name="connsiteX1" fmla="*/ 40051 w 3492754"/>
              <a:gd name="connsiteY1" fmla="*/ 9297100 h 27210982"/>
              <a:gd name="connsiteX2" fmla="*/ 1885630 w 3492754"/>
              <a:gd name="connsiteY2" fmla="*/ 0 h 27210982"/>
              <a:gd name="connsiteX3" fmla="*/ 3492754 w 3492754"/>
              <a:gd name="connsiteY3" fmla="*/ 6409611 h 27210982"/>
              <a:gd name="connsiteX4" fmla="*/ 2467006 w 3492754"/>
              <a:gd name="connsiteY4" fmla="*/ 25094889 h 27210982"/>
              <a:gd name="connsiteX5" fmla="*/ 0 w 3492754"/>
              <a:gd name="connsiteY5" fmla="*/ 27210982 h 27210982"/>
              <a:gd name="connsiteX0" fmla="*/ 0 w 3492754"/>
              <a:gd name="connsiteY0" fmla="*/ 27210982 h 27210982"/>
              <a:gd name="connsiteX1" fmla="*/ 40051 w 3492754"/>
              <a:gd name="connsiteY1" fmla="*/ 9297100 h 27210982"/>
              <a:gd name="connsiteX2" fmla="*/ 1885630 w 3492754"/>
              <a:gd name="connsiteY2" fmla="*/ 0 h 27210982"/>
              <a:gd name="connsiteX3" fmla="*/ 3492754 w 3492754"/>
              <a:gd name="connsiteY3" fmla="*/ 6409611 h 27210982"/>
              <a:gd name="connsiteX4" fmla="*/ 2586510 w 3492754"/>
              <a:gd name="connsiteY4" fmla="*/ 26727650 h 27210982"/>
              <a:gd name="connsiteX5" fmla="*/ 0 w 3492754"/>
              <a:gd name="connsiteY5" fmla="*/ 27210982 h 27210982"/>
              <a:gd name="connsiteX0" fmla="*/ 0 w 3768531"/>
              <a:gd name="connsiteY0" fmla="*/ 27210982 h 27210982"/>
              <a:gd name="connsiteX1" fmla="*/ 40051 w 3768531"/>
              <a:gd name="connsiteY1" fmla="*/ 9297100 h 27210982"/>
              <a:gd name="connsiteX2" fmla="*/ 1885630 w 3768531"/>
              <a:gd name="connsiteY2" fmla="*/ 0 h 27210982"/>
              <a:gd name="connsiteX3" fmla="*/ 3768531 w 3768531"/>
              <a:gd name="connsiteY3" fmla="*/ 7440828 h 27210982"/>
              <a:gd name="connsiteX4" fmla="*/ 2586510 w 3768531"/>
              <a:gd name="connsiteY4" fmla="*/ 26727650 h 27210982"/>
              <a:gd name="connsiteX5" fmla="*/ 0 w 3768531"/>
              <a:gd name="connsiteY5" fmla="*/ 27210982 h 27210982"/>
              <a:gd name="connsiteX0" fmla="*/ 0 w 3759338"/>
              <a:gd name="connsiteY0" fmla="*/ 23257982 h 26727650"/>
              <a:gd name="connsiteX1" fmla="*/ 30858 w 3759338"/>
              <a:gd name="connsiteY1" fmla="*/ 9297100 h 26727650"/>
              <a:gd name="connsiteX2" fmla="*/ 1876437 w 3759338"/>
              <a:gd name="connsiteY2" fmla="*/ 0 h 26727650"/>
              <a:gd name="connsiteX3" fmla="*/ 3759338 w 3759338"/>
              <a:gd name="connsiteY3" fmla="*/ 7440828 h 26727650"/>
              <a:gd name="connsiteX4" fmla="*/ 2577317 w 3759338"/>
              <a:gd name="connsiteY4" fmla="*/ 26727650 h 26727650"/>
              <a:gd name="connsiteX5" fmla="*/ 0 w 3759338"/>
              <a:gd name="connsiteY5" fmla="*/ 23257982 h 26727650"/>
              <a:gd name="connsiteX0" fmla="*/ 0 w 3759338"/>
              <a:gd name="connsiteY0" fmla="*/ 23257982 h 23719933"/>
              <a:gd name="connsiteX1" fmla="*/ 30858 w 3759338"/>
              <a:gd name="connsiteY1" fmla="*/ 9297100 h 23719933"/>
              <a:gd name="connsiteX2" fmla="*/ 1876437 w 3759338"/>
              <a:gd name="connsiteY2" fmla="*/ 0 h 23719933"/>
              <a:gd name="connsiteX3" fmla="*/ 3759338 w 3759338"/>
              <a:gd name="connsiteY3" fmla="*/ 7440828 h 23719933"/>
              <a:gd name="connsiteX4" fmla="*/ 2108497 w 3759338"/>
              <a:gd name="connsiteY4" fmla="*/ 23719933 h 23719933"/>
              <a:gd name="connsiteX5" fmla="*/ 0 w 3759338"/>
              <a:gd name="connsiteY5" fmla="*/ 23257982 h 23719933"/>
              <a:gd name="connsiteX0" fmla="*/ 0 w 3364058"/>
              <a:gd name="connsiteY0" fmla="*/ 23257982 h 23719933"/>
              <a:gd name="connsiteX1" fmla="*/ 30858 w 3364058"/>
              <a:gd name="connsiteY1" fmla="*/ 9297100 h 23719933"/>
              <a:gd name="connsiteX2" fmla="*/ 1876437 w 3364058"/>
              <a:gd name="connsiteY2" fmla="*/ 0 h 23719933"/>
              <a:gd name="connsiteX3" fmla="*/ 3364058 w 3364058"/>
              <a:gd name="connsiteY3" fmla="*/ 5808068 h 23719933"/>
              <a:gd name="connsiteX4" fmla="*/ 2108497 w 3364058"/>
              <a:gd name="connsiteY4" fmla="*/ 23719933 h 23719933"/>
              <a:gd name="connsiteX5" fmla="*/ 0 w 3364058"/>
              <a:gd name="connsiteY5" fmla="*/ 23257982 h 23719933"/>
              <a:gd name="connsiteX0" fmla="*/ 877 w 3346550"/>
              <a:gd name="connsiteY0" fmla="*/ 23859526 h 23859526"/>
              <a:gd name="connsiteX1" fmla="*/ 13350 w 3346550"/>
              <a:gd name="connsiteY1" fmla="*/ 9297100 h 23859526"/>
              <a:gd name="connsiteX2" fmla="*/ 1858929 w 3346550"/>
              <a:gd name="connsiteY2" fmla="*/ 0 h 23859526"/>
              <a:gd name="connsiteX3" fmla="*/ 3346550 w 3346550"/>
              <a:gd name="connsiteY3" fmla="*/ 5808068 h 23859526"/>
              <a:gd name="connsiteX4" fmla="*/ 2090989 w 3346550"/>
              <a:gd name="connsiteY4" fmla="*/ 23719933 h 23859526"/>
              <a:gd name="connsiteX5" fmla="*/ 877 w 3346550"/>
              <a:gd name="connsiteY5" fmla="*/ 23859526 h 23859526"/>
              <a:gd name="connsiteX0" fmla="*/ 0 w 3400828"/>
              <a:gd name="connsiteY0" fmla="*/ 23945461 h 23945461"/>
              <a:gd name="connsiteX1" fmla="*/ 67628 w 3400828"/>
              <a:gd name="connsiteY1" fmla="*/ 9297100 h 23945461"/>
              <a:gd name="connsiteX2" fmla="*/ 1913207 w 3400828"/>
              <a:gd name="connsiteY2" fmla="*/ 0 h 23945461"/>
              <a:gd name="connsiteX3" fmla="*/ 3400828 w 3400828"/>
              <a:gd name="connsiteY3" fmla="*/ 5808068 h 23945461"/>
              <a:gd name="connsiteX4" fmla="*/ 2145267 w 3400828"/>
              <a:gd name="connsiteY4" fmla="*/ 23719933 h 23945461"/>
              <a:gd name="connsiteX5" fmla="*/ 0 w 3400828"/>
              <a:gd name="connsiteY5" fmla="*/ 23945461 h 2394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0828" h="23945461" extrusionOk="0">
                <a:moveTo>
                  <a:pt x="0" y="23945461"/>
                </a:moveTo>
                <a:cubicBezTo>
                  <a:pt x="13350" y="17974167"/>
                  <a:pt x="54278" y="15268394"/>
                  <a:pt x="67628" y="9297100"/>
                </a:cubicBezTo>
                <a:lnTo>
                  <a:pt x="1913207" y="0"/>
                </a:lnTo>
                <a:lnTo>
                  <a:pt x="3400828" y="5808068"/>
                </a:lnTo>
                <a:lnTo>
                  <a:pt x="2145267" y="23719933"/>
                </a:lnTo>
                <a:lnTo>
                  <a:pt x="0" y="23945461"/>
                </a:lnTo>
                <a:close/>
              </a:path>
            </a:pathLst>
          </a:custGeom>
          <a:gradFill>
            <a:gsLst>
              <a:gs pos="33000">
                <a:srgbClr val="2974F1">
                  <a:alpha val="19000"/>
                </a:srgbClr>
              </a:gs>
              <a:gs pos="76000">
                <a:srgbClr val="23A6F4">
                  <a:alpha val="34000"/>
                </a:srgbClr>
              </a:gs>
            </a:gsLst>
            <a:lin ang="3600000" scaled="0"/>
          </a:gradFill>
        </p:spPr>
        <p:txBody>
          <a:bodyPr wrap="square" lIns="108000" tIns="108000" rIns="108000" bIns="108000">
            <a:spAutoFit/>
          </a:bodyPr>
          <a:lstStyle/>
          <a:p>
            <a:pPr>
              <a:defRPr/>
            </a:pPr>
            <a:endParaRPr lang="ru-RU" sz="2800" b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1318EB1-350A-738C-954A-7A5BFD1BE1D6}"/>
              </a:ext>
            </a:extLst>
          </p:cNvPr>
          <p:cNvSpPr/>
          <p:nvPr/>
        </p:nvSpPr>
        <p:spPr bwMode="auto">
          <a:xfrm>
            <a:off x="8373927" y="3599561"/>
            <a:ext cx="1167747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ru-RU" sz="900" b="1" dirty="0">
                <a:solidFill>
                  <a:srgbClr val="07074D"/>
                </a:solidFill>
                <a:latin typeface="Montserrat"/>
              </a:rPr>
              <a:t>Образовательные мероприятия </a:t>
            </a:r>
            <a:br>
              <a:rPr lang="ru-RU" sz="900" b="1" dirty="0">
                <a:solidFill>
                  <a:srgbClr val="07074D"/>
                </a:solidFill>
                <a:latin typeface="Montserrat"/>
              </a:rPr>
            </a:br>
            <a:r>
              <a:rPr lang="ru-RU" sz="900" b="1" dirty="0">
                <a:solidFill>
                  <a:srgbClr val="07074D"/>
                </a:solidFill>
                <a:latin typeface="Montserrat"/>
              </a:rPr>
              <a:t>с участием профильных экспертов</a:t>
            </a:r>
            <a:endParaRPr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29DF966-B052-3436-C112-5C595FEADA35}"/>
              </a:ext>
            </a:extLst>
          </p:cNvPr>
          <p:cNvSpPr/>
          <p:nvPr/>
        </p:nvSpPr>
        <p:spPr bwMode="auto">
          <a:xfrm>
            <a:off x="7368182" y="5349555"/>
            <a:ext cx="1021000" cy="275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Федеральный </a:t>
            </a:r>
            <a:br>
              <a:rPr lang="ru-RU" sz="900" b="1">
                <a:solidFill>
                  <a:srgbClr val="07074D"/>
                </a:solidFill>
                <a:latin typeface="Montserrat"/>
              </a:rPr>
            </a:br>
            <a:r>
              <a:rPr lang="ru-RU" sz="900" b="1">
                <a:solidFill>
                  <a:srgbClr val="07074D"/>
                </a:solidFill>
                <a:latin typeface="Montserrat"/>
              </a:rPr>
              <a:t>ХАБ</a:t>
            </a:r>
            <a:endParaRPr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AD7C1BB-C4B5-01D7-0E89-9DD3C87150EC}"/>
              </a:ext>
            </a:extLst>
          </p:cNvPr>
          <p:cNvSpPr/>
          <p:nvPr/>
        </p:nvSpPr>
        <p:spPr bwMode="auto">
          <a:xfrm>
            <a:off x="7364117" y="5662508"/>
            <a:ext cx="1215670" cy="212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700">
                <a:solidFill>
                  <a:srgbClr val="07074D"/>
                </a:solidFill>
                <a:latin typeface="Montserrat"/>
              </a:rPr>
              <a:t>репозиторий лучших проектов и наработок</a:t>
            </a:r>
          </a:p>
        </p:txBody>
      </p:sp>
      <p:sp>
        <p:nvSpPr>
          <p:cNvPr id="25" name="Полилиния 147">
            <a:extLst>
              <a:ext uri="{FF2B5EF4-FFF2-40B4-BE49-F238E27FC236}">
                <a16:creationId xmlns:a16="http://schemas.microsoft.com/office/drawing/2014/main" id="{2D127593-7F42-B533-FA51-821ED6A385C4}"/>
              </a:ext>
            </a:extLst>
          </p:cNvPr>
          <p:cNvSpPr/>
          <p:nvPr/>
        </p:nvSpPr>
        <p:spPr bwMode="auto">
          <a:xfrm>
            <a:off x="5379575" y="4803905"/>
            <a:ext cx="1496187" cy="1471574"/>
          </a:xfrm>
          <a:custGeom>
            <a:avLst/>
            <a:gdLst>
              <a:gd name="connsiteX0" fmla="*/ 0 w 3028950"/>
              <a:gd name="connsiteY0" fmla="*/ 0 h 3568700"/>
              <a:gd name="connsiteX1" fmla="*/ 3028950 w 3028950"/>
              <a:gd name="connsiteY1" fmla="*/ 0 h 3568700"/>
              <a:gd name="connsiteX2" fmla="*/ 3028950 w 3028950"/>
              <a:gd name="connsiteY2" fmla="*/ 3568700 h 3568700"/>
              <a:gd name="connsiteX3" fmla="*/ 0 w 3028950"/>
              <a:gd name="connsiteY3" fmla="*/ 3568700 h 3568700"/>
              <a:gd name="connsiteX4" fmla="*/ 0 w 3028950"/>
              <a:gd name="connsiteY4" fmla="*/ 0 h 3568700"/>
              <a:gd name="connsiteX0" fmla="*/ 0 w 3086100"/>
              <a:gd name="connsiteY0" fmla="*/ 1543050 h 3568700"/>
              <a:gd name="connsiteX1" fmla="*/ 3086100 w 3086100"/>
              <a:gd name="connsiteY1" fmla="*/ 0 h 3568700"/>
              <a:gd name="connsiteX2" fmla="*/ 3086100 w 3086100"/>
              <a:gd name="connsiteY2" fmla="*/ 3568700 h 3568700"/>
              <a:gd name="connsiteX3" fmla="*/ 57150 w 3086100"/>
              <a:gd name="connsiteY3" fmla="*/ 3568700 h 3568700"/>
              <a:gd name="connsiteX4" fmla="*/ 0 w 3086100"/>
              <a:gd name="connsiteY4" fmla="*/ 1543050 h 3568700"/>
              <a:gd name="connsiteX0" fmla="*/ 0 w 3086100"/>
              <a:gd name="connsiteY0" fmla="*/ 1562100 h 3587750"/>
              <a:gd name="connsiteX1" fmla="*/ 2298700 w 3086100"/>
              <a:gd name="connsiteY1" fmla="*/ 0 h 3587750"/>
              <a:gd name="connsiteX2" fmla="*/ 3086100 w 3086100"/>
              <a:gd name="connsiteY2" fmla="*/ 3587750 h 3587750"/>
              <a:gd name="connsiteX3" fmla="*/ 57150 w 3086100"/>
              <a:gd name="connsiteY3" fmla="*/ 3587750 h 3587750"/>
              <a:gd name="connsiteX4" fmla="*/ 0 w 3086100"/>
              <a:gd name="connsiteY4" fmla="*/ 1562100 h 3587750"/>
              <a:gd name="connsiteX0" fmla="*/ 0 w 2921000"/>
              <a:gd name="connsiteY0" fmla="*/ 1562100 h 3587750"/>
              <a:gd name="connsiteX1" fmla="*/ 2298700 w 2921000"/>
              <a:gd name="connsiteY1" fmla="*/ 0 h 3587750"/>
              <a:gd name="connsiteX2" fmla="*/ 2921000 w 2921000"/>
              <a:gd name="connsiteY2" fmla="*/ 2000250 h 3587750"/>
              <a:gd name="connsiteX3" fmla="*/ 57150 w 2921000"/>
              <a:gd name="connsiteY3" fmla="*/ 3587750 h 3587750"/>
              <a:gd name="connsiteX4" fmla="*/ 0 w 2921000"/>
              <a:gd name="connsiteY4" fmla="*/ 1562100 h 358775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0 w 2921000"/>
              <a:gd name="connsiteY4" fmla="*/ 1562100 h 358140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1187450 w 2921000"/>
              <a:gd name="connsiteY4" fmla="*/ 2838450 h 3581400"/>
              <a:gd name="connsiteX5" fmla="*/ 0 w 2921000"/>
              <a:gd name="connsiteY5" fmla="*/ 1562100 h 358140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146050 w 2921000"/>
              <a:gd name="connsiteY4" fmla="*/ 2635250 h 3581400"/>
              <a:gd name="connsiteX5" fmla="*/ 0 w 2921000"/>
              <a:gd name="connsiteY5" fmla="*/ 1562100 h 3581400"/>
              <a:gd name="connsiteX0" fmla="*/ 0 w 3479800"/>
              <a:gd name="connsiteY0" fmla="*/ 1562100 h 3581400"/>
              <a:gd name="connsiteX1" fmla="*/ 2298700 w 3479800"/>
              <a:gd name="connsiteY1" fmla="*/ 0 h 3581400"/>
              <a:gd name="connsiteX2" fmla="*/ 3479800 w 3479800"/>
              <a:gd name="connsiteY2" fmla="*/ 1993900 h 3581400"/>
              <a:gd name="connsiteX3" fmla="*/ 1911350 w 3479800"/>
              <a:gd name="connsiteY3" fmla="*/ 3581400 h 3581400"/>
              <a:gd name="connsiteX4" fmla="*/ 146050 w 3479800"/>
              <a:gd name="connsiteY4" fmla="*/ 2635250 h 3581400"/>
              <a:gd name="connsiteX5" fmla="*/ 0 w 3479800"/>
              <a:gd name="connsiteY5" fmla="*/ 1562100 h 3581400"/>
              <a:gd name="connsiteX0" fmla="*/ 0 w 3479800"/>
              <a:gd name="connsiteY0" fmla="*/ 1562100 h 3829050"/>
              <a:gd name="connsiteX1" fmla="*/ 2298700 w 3479800"/>
              <a:gd name="connsiteY1" fmla="*/ 0 h 3829050"/>
              <a:gd name="connsiteX2" fmla="*/ 3479800 w 3479800"/>
              <a:gd name="connsiteY2" fmla="*/ 1993900 h 3829050"/>
              <a:gd name="connsiteX3" fmla="*/ 2419350 w 3479800"/>
              <a:gd name="connsiteY3" fmla="*/ 3829050 h 3829050"/>
              <a:gd name="connsiteX4" fmla="*/ 146050 w 3479800"/>
              <a:gd name="connsiteY4" fmla="*/ 2635250 h 3829050"/>
              <a:gd name="connsiteX5" fmla="*/ 0 w 3479800"/>
              <a:gd name="connsiteY5" fmla="*/ 1562100 h 3829050"/>
              <a:gd name="connsiteX0" fmla="*/ 0 w 4241800"/>
              <a:gd name="connsiteY0" fmla="*/ 1562100 h 3829050"/>
              <a:gd name="connsiteX1" fmla="*/ 2298700 w 4241800"/>
              <a:gd name="connsiteY1" fmla="*/ 0 h 3829050"/>
              <a:gd name="connsiteX2" fmla="*/ 4241800 w 4241800"/>
              <a:gd name="connsiteY2" fmla="*/ 1987550 h 3829050"/>
              <a:gd name="connsiteX3" fmla="*/ 2419350 w 4241800"/>
              <a:gd name="connsiteY3" fmla="*/ 3829050 h 3829050"/>
              <a:gd name="connsiteX4" fmla="*/ 146050 w 4241800"/>
              <a:gd name="connsiteY4" fmla="*/ 2635250 h 3829050"/>
              <a:gd name="connsiteX5" fmla="*/ 0 w 4241800"/>
              <a:gd name="connsiteY5" fmla="*/ 1562100 h 3829050"/>
              <a:gd name="connsiteX0" fmla="*/ 0 w 4470400"/>
              <a:gd name="connsiteY0" fmla="*/ 1562100 h 3829050"/>
              <a:gd name="connsiteX1" fmla="*/ 2298700 w 4470400"/>
              <a:gd name="connsiteY1" fmla="*/ 0 h 3829050"/>
              <a:gd name="connsiteX2" fmla="*/ 4470400 w 4470400"/>
              <a:gd name="connsiteY2" fmla="*/ 1955800 h 3829050"/>
              <a:gd name="connsiteX3" fmla="*/ 2419350 w 4470400"/>
              <a:gd name="connsiteY3" fmla="*/ 3829050 h 3829050"/>
              <a:gd name="connsiteX4" fmla="*/ 146050 w 4470400"/>
              <a:gd name="connsiteY4" fmla="*/ 2635250 h 3829050"/>
              <a:gd name="connsiteX5" fmla="*/ 0 w 4470400"/>
              <a:gd name="connsiteY5" fmla="*/ 1562100 h 3829050"/>
              <a:gd name="connsiteX0" fmla="*/ 0 w 4470400"/>
              <a:gd name="connsiteY0" fmla="*/ 2146300 h 4413250"/>
              <a:gd name="connsiteX1" fmla="*/ 2609850 w 4470400"/>
              <a:gd name="connsiteY1" fmla="*/ 0 h 4413250"/>
              <a:gd name="connsiteX2" fmla="*/ 4470400 w 4470400"/>
              <a:gd name="connsiteY2" fmla="*/ 2540000 h 4413250"/>
              <a:gd name="connsiteX3" fmla="*/ 2419350 w 4470400"/>
              <a:gd name="connsiteY3" fmla="*/ 4413250 h 4413250"/>
              <a:gd name="connsiteX4" fmla="*/ 146050 w 4470400"/>
              <a:gd name="connsiteY4" fmla="*/ 3219450 h 4413250"/>
              <a:gd name="connsiteX5" fmla="*/ 0 w 4470400"/>
              <a:gd name="connsiteY5" fmla="*/ 2146300 h 4413250"/>
              <a:gd name="connsiteX0" fmla="*/ 0 w 4470400"/>
              <a:gd name="connsiteY0" fmla="*/ 2146300 h 4978400"/>
              <a:gd name="connsiteX1" fmla="*/ 2609850 w 4470400"/>
              <a:gd name="connsiteY1" fmla="*/ 0 h 4978400"/>
              <a:gd name="connsiteX2" fmla="*/ 4470400 w 4470400"/>
              <a:gd name="connsiteY2" fmla="*/ 2540000 h 4978400"/>
              <a:gd name="connsiteX3" fmla="*/ 3473450 w 4470400"/>
              <a:gd name="connsiteY3" fmla="*/ 4978400 h 4978400"/>
              <a:gd name="connsiteX4" fmla="*/ 146050 w 4470400"/>
              <a:gd name="connsiteY4" fmla="*/ 3219450 h 4978400"/>
              <a:gd name="connsiteX5" fmla="*/ 0 w 4470400"/>
              <a:gd name="connsiteY5" fmla="*/ 2146300 h 4978400"/>
              <a:gd name="connsiteX0" fmla="*/ 857250 w 4324350"/>
              <a:gd name="connsiteY0" fmla="*/ 1651000 h 4978400"/>
              <a:gd name="connsiteX1" fmla="*/ 2463800 w 4324350"/>
              <a:gd name="connsiteY1" fmla="*/ 0 h 4978400"/>
              <a:gd name="connsiteX2" fmla="*/ 4324350 w 4324350"/>
              <a:gd name="connsiteY2" fmla="*/ 2540000 h 4978400"/>
              <a:gd name="connsiteX3" fmla="*/ 3327400 w 4324350"/>
              <a:gd name="connsiteY3" fmla="*/ 4978400 h 4978400"/>
              <a:gd name="connsiteX4" fmla="*/ 0 w 4324350"/>
              <a:gd name="connsiteY4" fmla="*/ 3219450 h 4978400"/>
              <a:gd name="connsiteX5" fmla="*/ 857250 w 4324350"/>
              <a:gd name="connsiteY5" fmla="*/ 1651000 h 4978400"/>
              <a:gd name="connsiteX0" fmla="*/ 0 w 3467100"/>
              <a:gd name="connsiteY0" fmla="*/ 1651000 h 4978400"/>
              <a:gd name="connsiteX1" fmla="*/ 1606550 w 3467100"/>
              <a:gd name="connsiteY1" fmla="*/ 0 h 4978400"/>
              <a:gd name="connsiteX2" fmla="*/ 3467100 w 3467100"/>
              <a:gd name="connsiteY2" fmla="*/ 2540000 h 4978400"/>
              <a:gd name="connsiteX3" fmla="*/ 2470150 w 3467100"/>
              <a:gd name="connsiteY3" fmla="*/ 4978400 h 4978400"/>
              <a:gd name="connsiteX4" fmla="*/ 0 w 3467100"/>
              <a:gd name="connsiteY4" fmla="*/ 3683000 h 4978400"/>
              <a:gd name="connsiteX5" fmla="*/ 0 w 3467100"/>
              <a:gd name="connsiteY5" fmla="*/ 1651000 h 4978400"/>
              <a:gd name="connsiteX0" fmla="*/ 0 w 3467100"/>
              <a:gd name="connsiteY0" fmla="*/ 1866900 h 5194300"/>
              <a:gd name="connsiteX1" fmla="*/ 2438400 w 3467100"/>
              <a:gd name="connsiteY1" fmla="*/ 0 h 5194300"/>
              <a:gd name="connsiteX2" fmla="*/ 3467100 w 3467100"/>
              <a:gd name="connsiteY2" fmla="*/ 2755900 h 5194300"/>
              <a:gd name="connsiteX3" fmla="*/ 2470150 w 3467100"/>
              <a:gd name="connsiteY3" fmla="*/ 5194300 h 5194300"/>
              <a:gd name="connsiteX4" fmla="*/ 0 w 3467100"/>
              <a:gd name="connsiteY4" fmla="*/ 3898900 h 5194300"/>
              <a:gd name="connsiteX5" fmla="*/ 0 w 3467100"/>
              <a:gd name="connsiteY5" fmla="*/ 1866900 h 5194300"/>
              <a:gd name="connsiteX0" fmla="*/ 0 w 3467100"/>
              <a:gd name="connsiteY0" fmla="*/ 1657350 h 4984750"/>
              <a:gd name="connsiteX1" fmla="*/ 2171700 w 3467100"/>
              <a:gd name="connsiteY1" fmla="*/ 0 h 4984750"/>
              <a:gd name="connsiteX2" fmla="*/ 3467100 w 3467100"/>
              <a:gd name="connsiteY2" fmla="*/ 2546350 h 4984750"/>
              <a:gd name="connsiteX3" fmla="*/ 2470150 w 3467100"/>
              <a:gd name="connsiteY3" fmla="*/ 4984750 h 4984750"/>
              <a:gd name="connsiteX4" fmla="*/ 0 w 3467100"/>
              <a:gd name="connsiteY4" fmla="*/ 3689350 h 4984750"/>
              <a:gd name="connsiteX5" fmla="*/ 0 w 3467100"/>
              <a:gd name="connsiteY5" fmla="*/ 1657350 h 4984750"/>
              <a:gd name="connsiteX0" fmla="*/ 0 w 3467100"/>
              <a:gd name="connsiteY0" fmla="*/ 1657350 h 5054600"/>
              <a:gd name="connsiteX1" fmla="*/ 2171700 w 3467100"/>
              <a:gd name="connsiteY1" fmla="*/ 0 h 5054600"/>
              <a:gd name="connsiteX2" fmla="*/ 3467100 w 3467100"/>
              <a:gd name="connsiteY2" fmla="*/ 2546350 h 5054600"/>
              <a:gd name="connsiteX3" fmla="*/ 2482850 w 3467100"/>
              <a:gd name="connsiteY3" fmla="*/ 5054600 h 5054600"/>
              <a:gd name="connsiteX4" fmla="*/ 0 w 3467100"/>
              <a:gd name="connsiteY4" fmla="*/ 3689350 h 5054600"/>
              <a:gd name="connsiteX5" fmla="*/ 0 w 3467100"/>
              <a:gd name="connsiteY5" fmla="*/ 1657350 h 5054600"/>
              <a:gd name="connsiteX0" fmla="*/ 0 w 3467100"/>
              <a:gd name="connsiteY0" fmla="*/ 1657350 h 5422900"/>
              <a:gd name="connsiteX1" fmla="*/ 2171700 w 3467100"/>
              <a:gd name="connsiteY1" fmla="*/ 0 h 5422900"/>
              <a:gd name="connsiteX2" fmla="*/ 3467100 w 3467100"/>
              <a:gd name="connsiteY2" fmla="*/ 2546350 h 5422900"/>
              <a:gd name="connsiteX3" fmla="*/ 2457287 w 3467100"/>
              <a:gd name="connsiteY3" fmla="*/ 5422900 h 5422900"/>
              <a:gd name="connsiteX4" fmla="*/ 0 w 3467100"/>
              <a:gd name="connsiteY4" fmla="*/ 3689350 h 5422900"/>
              <a:gd name="connsiteX5" fmla="*/ 0 w 3467100"/>
              <a:gd name="connsiteY5" fmla="*/ 1657350 h 5422900"/>
              <a:gd name="connsiteX0" fmla="*/ 0 w 3799419"/>
              <a:gd name="connsiteY0" fmla="*/ 1657350 h 5422900"/>
              <a:gd name="connsiteX1" fmla="*/ 2171700 w 3799419"/>
              <a:gd name="connsiteY1" fmla="*/ 0 h 5422900"/>
              <a:gd name="connsiteX2" fmla="*/ 3799419 w 3799419"/>
              <a:gd name="connsiteY2" fmla="*/ 2546350 h 5422900"/>
              <a:gd name="connsiteX3" fmla="*/ 2457287 w 3799419"/>
              <a:gd name="connsiteY3" fmla="*/ 5422900 h 5422900"/>
              <a:gd name="connsiteX4" fmla="*/ 0 w 3799419"/>
              <a:gd name="connsiteY4" fmla="*/ 3689350 h 5422900"/>
              <a:gd name="connsiteX5" fmla="*/ 0 w 3799419"/>
              <a:gd name="connsiteY5" fmla="*/ 1657350 h 5422900"/>
              <a:gd name="connsiteX0" fmla="*/ 0 w 3799419"/>
              <a:gd name="connsiteY0" fmla="*/ 1758950 h 5524500"/>
              <a:gd name="connsiteX1" fmla="*/ 2458005 w 3799419"/>
              <a:gd name="connsiteY1" fmla="*/ 0 h 5524500"/>
              <a:gd name="connsiteX2" fmla="*/ 3799419 w 3799419"/>
              <a:gd name="connsiteY2" fmla="*/ 2647950 h 5524500"/>
              <a:gd name="connsiteX3" fmla="*/ 2457287 w 3799419"/>
              <a:gd name="connsiteY3" fmla="*/ 5524500 h 5524500"/>
              <a:gd name="connsiteX4" fmla="*/ 0 w 3799419"/>
              <a:gd name="connsiteY4" fmla="*/ 3790950 h 5524500"/>
              <a:gd name="connsiteX5" fmla="*/ 0 w 3799419"/>
              <a:gd name="connsiteY5" fmla="*/ 1758950 h 5524500"/>
              <a:gd name="connsiteX0" fmla="*/ 0 w 3799419"/>
              <a:gd name="connsiteY0" fmla="*/ 1758950 h 5588000"/>
              <a:gd name="connsiteX1" fmla="*/ 2458005 w 3799419"/>
              <a:gd name="connsiteY1" fmla="*/ 0 h 5588000"/>
              <a:gd name="connsiteX2" fmla="*/ 3799419 w 3799419"/>
              <a:gd name="connsiteY2" fmla="*/ 2647950 h 5588000"/>
              <a:gd name="connsiteX3" fmla="*/ 2549313 w 3799419"/>
              <a:gd name="connsiteY3" fmla="*/ 5588000 h 5588000"/>
              <a:gd name="connsiteX4" fmla="*/ 0 w 3799419"/>
              <a:gd name="connsiteY4" fmla="*/ 3790950 h 5588000"/>
              <a:gd name="connsiteX5" fmla="*/ 0 w 3799419"/>
              <a:gd name="connsiteY5" fmla="*/ 1758950 h 5588000"/>
              <a:gd name="connsiteX0" fmla="*/ 0 w 3799419"/>
              <a:gd name="connsiteY0" fmla="*/ 1860550 h 5689600"/>
              <a:gd name="connsiteX1" fmla="*/ 2442667 w 3799419"/>
              <a:gd name="connsiteY1" fmla="*/ 0 h 5689600"/>
              <a:gd name="connsiteX2" fmla="*/ 3799419 w 3799419"/>
              <a:gd name="connsiteY2" fmla="*/ 2749550 h 5689600"/>
              <a:gd name="connsiteX3" fmla="*/ 2549313 w 3799419"/>
              <a:gd name="connsiteY3" fmla="*/ 5689600 h 5689600"/>
              <a:gd name="connsiteX4" fmla="*/ 0 w 3799419"/>
              <a:gd name="connsiteY4" fmla="*/ 3892550 h 5689600"/>
              <a:gd name="connsiteX5" fmla="*/ 0 w 3799419"/>
              <a:gd name="connsiteY5" fmla="*/ 1860550 h 5689600"/>
              <a:gd name="connsiteX0" fmla="*/ 110729 w 3799419"/>
              <a:gd name="connsiteY0" fmla="*/ 1886337 h 5689600"/>
              <a:gd name="connsiteX1" fmla="*/ 2442667 w 3799419"/>
              <a:gd name="connsiteY1" fmla="*/ 0 h 5689600"/>
              <a:gd name="connsiteX2" fmla="*/ 3799419 w 3799419"/>
              <a:gd name="connsiteY2" fmla="*/ 2749550 h 5689600"/>
              <a:gd name="connsiteX3" fmla="*/ 2549313 w 3799419"/>
              <a:gd name="connsiteY3" fmla="*/ 5689600 h 5689600"/>
              <a:gd name="connsiteX4" fmla="*/ 0 w 3799419"/>
              <a:gd name="connsiteY4" fmla="*/ 3892550 h 5689600"/>
              <a:gd name="connsiteX5" fmla="*/ 110729 w 3799419"/>
              <a:gd name="connsiteY5" fmla="*/ 1886337 h 5689600"/>
              <a:gd name="connsiteX0" fmla="*/ 110729 w 3799419"/>
              <a:gd name="connsiteY0" fmla="*/ 1542512 h 5345775"/>
              <a:gd name="connsiteX1" fmla="*/ 1363050 w 3799419"/>
              <a:gd name="connsiteY1" fmla="*/ 0 h 5345775"/>
              <a:gd name="connsiteX2" fmla="*/ 3799419 w 3799419"/>
              <a:gd name="connsiteY2" fmla="*/ 2405725 h 5345775"/>
              <a:gd name="connsiteX3" fmla="*/ 2549313 w 3799419"/>
              <a:gd name="connsiteY3" fmla="*/ 5345775 h 5345775"/>
              <a:gd name="connsiteX4" fmla="*/ 0 w 3799419"/>
              <a:gd name="connsiteY4" fmla="*/ 3548725 h 5345775"/>
              <a:gd name="connsiteX5" fmla="*/ 110729 w 3799419"/>
              <a:gd name="connsiteY5" fmla="*/ 1542512 h 5345775"/>
              <a:gd name="connsiteX0" fmla="*/ 110729 w 2549313"/>
              <a:gd name="connsiteY0" fmla="*/ 1542512 h 5345775"/>
              <a:gd name="connsiteX1" fmla="*/ 1363050 w 2549313"/>
              <a:gd name="connsiteY1" fmla="*/ 0 h 5345775"/>
              <a:gd name="connsiteX2" fmla="*/ 2415294 w 2549313"/>
              <a:gd name="connsiteY2" fmla="*/ 2379939 h 5345775"/>
              <a:gd name="connsiteX3" fmla="*/ 2549313 w 2549313"/>
              <a:gd name="connsiteY3" fmla="*/ 5345775 h 5345775"/>
              <a:gd name="connsiteX4" fmla="*/ 0 w 2549313"/>
              <a:gd name="connsiteY4" fmla="*/ 3548725 h 5345775"/>
              <a:gd name="connsiteX5" fmla="*/ 110729 w 2549313"/>
              <a:gd name="connsiteY5" fmla="*/ 1542512 h 5345775"/>
              <a:gd name="connsiteX0" fmla="*/ 110729 w 2415294"/>
              <a:gd name="connsiteY0" fmla="*/ 1542512 h 4692507"/>
              <a:gd name="connsiteX1" fmla="*/ 1363050 w 2415294"/>
              <a:gd name="connsiteY1" fmla="*/ 0 h 4692507"/>
              <a:gd name="connsiteX2" fmla="*/ 2415294 w 2415294"/>
              <a:gd name="connsiteY2" fmla="*/ 2379939 h 4692507"/>
              <a:gd name="connsiteX3" fmla="*/ 1455854 w 2415294"/>
              <a:gd name="connsiteY3" fmla="*/ 4692507 h 4692507"/>
              <a:gd name="connsiteX4" fmla="*/ 0 w 2415294"/>
              <a:gd name="connsiteY4" fmla="*/ 3548725 h 4692507"/>
              <a:gd name="connsiteX5" fmla="*/ 110729 w 2415294"/>
              <a:gd name="connsiteY5" fmla="*/ 1542512 h 4692507"/>
              <a:gd name="connsiteX0" fmla="*/ 110729 w 2415294"/>
              <a:gd name="connsiteY0" fmla="*/ 1654256 h 4804251"/>
              <a:gd name="connsiteX1" fmla="*/ 1349209 w 2415294"/>
              <a:gd name="connsiteY1" fmla="*/ 0 h 4804251"/>
              <a:gd name="connsiteX2" fmla="*/ 2415294 w 2415294"/>
              <a:gd name="connsiteY2" fmla="*/ 2491683 h 4804251"/>
              <a:gd name="connsiteX3" fmla="*/ 1455854 w 2415294"/>
              <a:gd name="connsiteY3" fmla="*/ 4804251 h 4804251"/>
              <a:gd name="connsiteX4" fmla="*/ 0 w 2415294"/>
              <a:gd name="connsiteY4" fmla="*/ 3660469 h 4804251"/>
              <a:gd name="connsiteX5" fmla="*/ 110729 w 2415294"/>
              <a:gd name="connsiteY5" fmla="*/ 1654256 h 4804251"/>
              <a:gd name="connsiteX0" fmla="*/ 110729 w 2602151"/>
              <a:gd name="connsiteY0" fmla="*/ 1654256 h 4804251"/>
              <a:gd name="connsiteX1" fmla="*/ 1349209 w 2602151"/>
              <a:gd name="connsiteY1" fmla="*/ 0 h 4804251"/>
              <a:gd name="connsiteX2" fmla="*/ 2602151 w 2602151"/>
              <a:gd name="connsiteY2" fmla="*/ 2491683 h 4804251"/>
              <a:gd name="connsiteX3" fmla="*/ 1455854 w 2602151"/>
              <a:gd name="connsiteY3" fmla="*/ 4804251 h 4804251"/>
              <a:gd name="connsiteX4" fmla="*/ 0 w 2602151"/>
              <a:gd name="connsiteY4" fmla="*/ 3660469 h 4804251"/>
              <a:gd name="connsiteX5" fmla="*/ 110729 w 2602151"/>
              <a:gd name="connsiteY5" fmla="*/ 1654256 h 4804251"/>
              <a:gd name="connsiteX0" fmla="*/ 6921 w 2498343"/>
              <a:gd name="connsiteY0" fmla="*/ 1654256 h 4804251"/>
              <a:gd name="connsiteX1" fmla="*/ 1245401 w 2498343"/>
              <a:gd name="connsiteY1" fmla="*/ 0 h 4804251"/>
              <a:gd name="connsiteX2" fmla="*/ 2498343 w 2498343"/>
              <a:gd name="connsiteY2" fmla="*/ 2491683 h 4804251"/>
              <a:gd name="connsiteX3" fmla="*/ 1352046 w 2498343"/>
              <a:gd name="connsiteY3" fmla="*/ 4804251 h 4804251"/>
              <a:gd name="connsiteX4" fmla="*/ 0 w 2498343"/>
              <a:gd name="connsiteY4" fmla="*/ 3694850 h 4804251"/>
              <a:gd name="connsiteX5" fmla="*/ 6921 w 2498343"/>
              <a:gd name="connsiteY5" fmla="*/ 1654256 h 4804251"/>
              <a:gd name="connsiteX0" fmla="*/ 6921 w 3571039"/>
              <a:gd name="connsiteY0" fmla="*/ 1654256 h 4804251"/>
              <a:gd name="connsiteX1" fmla="*/ 1245401 w 3571039"/>
              <a:gd name="connsiteY1" fmla="*/ 0 h 4804251"/>
              <a:gd name="connsiteX2" fmla="*/ 3571039 w 3571039"/>
              <a:gd name="connsiteY2" fmla="*/ 1623523 h 4804251"/>
              <a:gd name="connsiteX3" fmla="*/ 1352046 w 3571039"/>
              <a:gd name="connsiteY3" fmla="*/ 4804251 h 4804251"/>
              <a:gd name="connsiteX4" fmla="*/ 0 w 3571039"/>
              <a:gd name="connsiteY4" fmla="*/ 3694850 h 4804251"/>
              <a:gd name="connsiteX5" fmla="*/ 6921 w 3571039"/>
              <a:gd name="connsiteY5" fmla="*/ 1654256 h 4804251"/>
              <a:gd name="connsiteX0" fmla="*/ 6921 w 3587408"/>
              <a:gd name="connsiteY0" fmla="*/ 1654256 h 3694850"/>
              <a:gd name="connsiteX1" fmla="*/ 1245401 w 3587408"/>
              <a:gd name="connsiteY1" fmla="*/ 0 h 3694850"/>
              <a:gd name="connsiteX2" fmla="*/ 3571039 w 3587408"/>
              <a:gd name="connsiteY2" fmla="*/ 1623523 h 3694850"/>
              <a:gd name="connsiteX3" fmla="*/ 3587408 w 3587408"/>
              <a:gd name="connsiteY3" fmla="*/ 3635244 h 3694850"/>
              <a:gd name="connsiteX4" fmla="*/ 0 w 3587408"/>
              <a:gd name="connsiteY4" fmla="*/ 3694850 h 3694850"/>
              <a:gd name="connsiteX5" fmla="*/ 6921 w 3587408"/>
              <a:gd name="connsiteY5" fmla="*/ 1654256 h 3694850"/>
              <a:gd name="connsiteX0" fmla="*/ 0 w 3580487"/>
              <a:gd name="connsiteY0" fmla="*/ 1654256 h 3686254"/>
              <a:gd name="connsiteX1" fmla="*/ 1238480 w 3580487"/>
              <a:gd name="connsiteY1" fmla="*/ 0 h 3686254"/>
              <a:gd name="connsiteX2" fmla="*/ 3564118 w 3580487"/>
              <a:gd name="connsiteY2" fmla="*/ 1623523 h 3686254"/>
              <a:gd name="connsiteX3" fmla="*/ 3580487 w 3580487"/>
              <a:gd name="connsiteY3" fmla="*/ 3635244 h 3686254"/>
              <a:gd name="connsiteX4" fmla="*/ 1460251 w 3580487"/>
              <a:gd name="connsiteY4" fmla="*/ 3686254 h 3686254"/>
              <a:gd name="connsiteX5" fmla="*/ 0 w 3580487"/>
              <a:gd name="connsiteY5" fmla="*/ 1654256 h 3686254"/>
              <a:gd name="connsiteX0" fmla="*/ 1405199 w 2342007"/>
              <a:gd name="connsiteY0" fmla="*/ 1241665 h 3686254"/>
              <a:gd name="connsiteX1" fmla="*/ 0 w 2342007"/>
              <a:gd name="connsiteY1" fmla="*/ 0 h 3686254"/>
              <a:gd name="connsiteX2" fmla="*/ 2325638 w 2342007"/>
              <a:gd name="connsiteY2" fmla="*/ 1623523 h 3686254"/>
              <a:gd name="connsiteX3" fmla="*/ 2342007 w 2342007"/>
              <a:gd name="connsiteY3" fmla="*/ 3635244 h 3686254"/>
              <a:gd name="connsiteX4" fmla="*/ 221771 w 2342007"/>
              <a:gd name="connsiteY4" fmla="*/ 3686254 h 3686254"/>
              <a:gd name="connsiteX5" fmla="*/ 1405199 w 2342007"/>
              <a:gd name="connsiteY5" fmla="*/ 1241665 h 3686254"/>
              <a:gd name="connsiteX0" fmla="*/ 1183428 w 2120236"/>
              <a:gd name="connsiteY0" fmla="*/ 0 h 2444589"/>
              <a:gd name="connsiteX1" fmla="*/ 2103867 w 2120236"/>
              <a:gd name="connsiteY1" fmla="*/ 381858 h 2444589"/>
              <a:gd name="connsiteX2" fmla="*/ 2120236 w 2120236"/>
              <a:gd name="connsiteY2" fmla="*/ 2393579 h 2444589"/>
              <a:gd name="connsiteX3" fmla="*/ 0 w 2120236"/>
              <a:gd name="connsiteY3" fmla="*/ 2444589 h 2444589"/>
              <a:gd name="connsiteX4" fmla="*/ 1183428 w 2120236"/>
              <a:gd name="connsiteY4" fmla="*/ 0 h 2444589"/>
              <a:gd name="connsiteX0" fmla="*/ 1183428 w 2120236"/>
              <a:gd name="connsiteY0" fmla="*/ 0 h 2444589"/>
              <a:gd name="connsiteX1" fmla="*/ 2110788 w 2120236"/>
              <a:gd name="connsiteY1" fmla="*/ 562368 h 2444589"/>
              <a:gd name="connsiteX2" fmla="*/ 2120236 w 2120236"/>
              <a:gd name="connsiteY2" fmla="*/ 2393579 h 2444589"/>
              <a:gd name="connsiteX3" fmla="*/ 0 w 2120236"/>
              <a:gd name="connsiteY3" fmla="*/ 2444589 h 2444589"/>
              <a:gd name="connsiteX4" fmla="*/ 1183428 w 2120236"/>
              <a:gd name="connsiteY4" fmla="*/ 0 h 2444589"/>
              <a:gd name="connsiteX0" fmla="*/ 1183428 w 2127157"/>
              <a:gd name="connsiteY0" fmla="*/ 0 h 2488133"/>
              <a:gd name="connsiteX1" fmla="*/ 2110788 w 2127157"/>
              <a:gd name="connsiteY1" fmla="*/ 562368 h 2488133"/>
              <a:gd name="connsiteX2" fmla="*/ 2127157 w 2127157"/>
              <a:gd name="connsiteY2" fmla="*/ 2488133 h 2488133"/>
              <a:gd name="connsiteX3" fmla="*/ 0 w 2127157"/>
              <a:gd name="connsiteY3" fmla="*/ 2444589 h 2488133"/>
              <a:gd name="connsiteX4" fmla="*/ 1183428 w 2127157"/>
              <a:gd name="connsiteY4" fmla="*/ 0 h 2488133"/>
              <a:gd name="connsiteX0" fmla="*/ 1116817 w 2060546"/>
              <a:gd name="connsiteY0" fmla="*/ 0 h 2488133"/>
              <a:gd name="connsiteX1" fmla="*/ 2044177 w 2060546"/>
              <a:gd name="connsiteY1" fmla="*/ 562368 h 2488133"/>
              <a:gd name="connsiteX2" fmla="*/ 2060546 w 2060546"/>
              <a:gd name="connsiteY2" fmla="*/ 2488133 h 2488133"/>
              <a:gd name="connsiteX3" fmla="*/ 0 w 2060546"/>
              <a:gd name="connsiteY3" fmla="*/ 2122849 h 2488133"/>
              <a:gd name="connsiteX4" fmla="*/ 1116817 w 2060546"/>
              <a:gd name="connsiteY4" fmla="*/ 0 h 2488133"/>
              <a:gd name="connsiteX0" fmla="*/ 1116817 w 2060546"/>
              <a:gd name="connsiteY0" fmla="*/ 0 h 2488133"/>
              <a:gd name="connsiteX1" fmla="*/ 2044177 w 2060546"/>
              <a:gd name="connsiteY1" fmla="*/ 562368 h 2488133"/>
              <a:gd name="connsiteX2" fmla="*/ 2060546 w 2060546"/>
              <a:gd name="connsiteY2" fmla="*/ 2488133 h 2488133"/>
              <a:gd name="connsiteX3" fmla="*/ 947014 w 2060546"/>
              <a:gd name="connsiteY3" fmla="*/ 2294362 h 2488133"/>
              <a:gd name="connsiteX4" fmla="*/ 0 w 2060546"/>
              <a:gd name="connsiteY4" fmla="*/ 2122849 h 2488133"/>
              <a:gd name="connsiteX5" fmla="*/ 1116817 w 2060546"/>
              <a:gd name="connsiteY5" fmla="*/ 0 h 2488133"/>
              <a:gd name="connsiteX0" fmla="*/ 1116817 w 2060546"/>
              <a:gd name="connsiteY0" fmla="*/ 0 h 2488133"/>
              <a:gd name="connsiteX1" fmla="*/ 2044177 w 2060546"/>
              <a:gd name="connsiteY1" fmla="*/ 562368 h 2488133"/>
              <a:gd name="connsiteX2" fmla="*/ 2060546 w 2060546"/>
              <a:gd name="connsiteY2" fmla="*/ 2488133 h 2488133"/>
              <a:gd name="connsiteX3" fmla="*/ 554749 w 2060546"/>
              <a:gd name="connsiteY3" fmla="*/ 2459829 h 2488133"/>
              <a:gd name="connsiteX4" fmla="*/ 0 w 2060546"/>
              <a:gd name="connsiteY4" fmla="*/ 2122849 h 2488133"/>
              <a:gd name="connsiteX5" fmla="*/ 1116817 w 2060546"/>
              <a:gd name="connsiteY5" fmla="*/ 0 h 2488133"/>
              <a:gd name="connsiteX0" fmla="*/ 1116817 w 2047326"/>
              <a:gd name="connsiteY0" fmla="*/ 0 h 2459829"/>
              <a:gd name="connsiteX1" fmla="*/ 2044177 w 2047326"/>
              <a:gd name="connsiteY1" fmla="*/ 562368 h 2459829"/>
              <a:gd name="connsiteX2" fmla="*/ 1934725 w 2047326"/>
              <a:gd name="connsiteY2" fmla="*/ 2212356 h 2459829"/>
              <a:gd name="connsiteX3" fmla="*/ 554749 w 2047326"/>
              <a:gd name="connsiteY3" fmla="*/ 2459829 h 2459829"/>
              <a:gd name="connsiteX4" fmla="*/ 0 w 2047326"/>
              <a:gd name="connsiteY4" fmla="*/ 2122849 h 2459829"/>
              <a:gd name="connsiteX5" fmla="*/ 1116817 w 2047326"/>
              <a:gd name="connsiteY5" fmla="*/ 0 h 2459829"/>
              <a:gd name="connsiteX0" fmla="*/ 1116817 w 2047326"/>
              <a:gd name="connsiteY0" fmla="*/ 0 h 2570866"/>
              <a:gd name="connsiteX1" fmla="*/ 2044177 w 2047326"/>
              <a:gd name="connsiteY1" fmla="*/ 562368 h 2570866"/>
              <a:gd name="connsiteX2" fmla="*/ 2038342 w 2047326"/>
              <a:gd name="connsiteY2" fmla="*/ 2570866 h 2570866"/>
              <a:gd name="connsiteX3" fmla="*/ 554749 w 2047326"/>
              <a:gd name="connsiteY3" fmla="*/ 2459829 h 2570866"/>
              <a:gd name="connsiteX4" fmla="*/ 0 w 2047326"/>
              <a:gd name="connsiteY4" fmla="*/ 2122849 h 2570866"/>
              <a:gd name="connsiteX5" fmla="*/ 1116817 w 2047326"/>
              <a:gd name="connsiteY5" fmla="*/ 0 h 2570866"/>
              <a:gd name="connsiteX0" fmla="*/ 998397 w 1928906"/>
              <a:gd name="connsiteY0" fmla="*/ 0 h 2570866"/>
              <a:gd name="connsiteX1" fmla="*/ 1925757 w 1928906"/>
              <a:gd name="connsiteY1" fmla="*/ 562368 h 2570866"/>
              <a:gd name="connsiteX2" fmla="*/ 1919922 w 1928906"/>
              <a:gd name="connsiteY2" fmla="*/ 2570866 h 2570866"/>
              <a:gd name="connsiteX3" fmla="*/ 436329 w 1928906"/>
              <a:gd name="connsiteY3" fmla="*/ 2459829 h 2570866"/>
              <a:gd name="connsiteX4" fmla="*/ 0 w 1928906"/>
              <a:gd name="connsiteY4" fmla="*/ 1911420 h 2570866"/>
              <a:gd name="connsiteX5" fmla="*/ 998397 w 1928906"/>
              <a:gd name="connsiteY5" fmla="*/ 0 h 2570866"/>
              <a:gd name="connsiteX0" fmla="*/ 998397 w 1928906"/>
              <a:gd name="connsiteY0" fmla="*/ 0 h 2459829"/>
              <a:gd name="connsiteX1" fmla="*/ 1925757 w 1928906"/>
              <a:gd name="connsiteY1" fmla="*/ 562368 h 2459829"/>
              <a:gd name="connsiteX2" fmla="*/ 1912521 w 1928906"/>
              <a:gd name="connsiteY2" fmla="*/ 2377822 h 2459829"/>
              <a:gd name="connsiteX3" fmla="*/ 436329 w 1928906"/>
              <a:gd name="connsiteY3" fmla="*/ 2459829 h 2459829"/>
              <a:gd name="connsiteX4" fmla="*/ 0 w 1928906"/>
              <a:gd name="connsiteY4" fmla="*/ 1911420 h 2459829"/>
              <a:gd name="connsiteX5" fmla="*/ 998397 w 1928906"/>
              <a:gd name="connsiteY5" fmla="*/ 0 h 2459829"/>
              <a:gd name="connsiteX0" fmla="*/ 990995 w 1928906"/>
              <a:gd name="connsiteY0" fmla="*/ 0 h 2588525"/>
              <a:gd name="connsiteX1" fmla="*/ 1925757 w 1928906"/>
              <a:gd name="connsiteY1" fmla="*/ 691064 h 2588525"/>
              <a:gd name="connsiteX2" fmla="*/ 1912521 w 1928906"/>
              <a:gd name="connsiteY2" fmla="*/ 2506518 h 2588525"/>
              <a:gd name="connsiteX3" fmla="*/ 436329 w 1928906"/>
              <a:gd name="connsiteY3" fmla="*/ 2588525 h 2588525"/>
              <a:gd name="connsiteX4" fmla="*/ 0 w 1928906"/>
              <a:gd name="connsiteY4" fmla="*/ 2040116 h 2588525"/>
              <a:gd name="connsiteX5" fmla="*/ 990995 w 1928906"/>
              <a:gd name="connsiteY5" fmla="*/ 0 h 2588525"/>
              <a:gd name="connsiteX0" fmla="*/ 1072408 w 2010319"/>
              <a:gd name="connsiteY0" fmla="*/ 0 h 2588525"/>
              <a:gd name="connsiteX1" fmla="*/ 2007170 w 2010319"/>
              <a:gd name="connsiteY1" fmla="*/ 691064 h 2588525"/>
              <a:gd name="connsiteX2" fmla="*/ 1993934 w 2010319"/>
              <a:gd name="connsiteY2" fmla="*/ 2506518 h 2588525"/>
              <a:gd name="connsiteX3" fmla="*/ 517742 w 2010319"/>
              <a:gd name="connsiteY3" fmla="*/ 2588525 h 2588525"/>
              <a:gd name="connsiteX4" fmla="*/ 0 w 2010319"/>
              <a:gd name="connsiteY4" fmla="*/ 1865458 h 2588525"/>
              <a:gd name="connsiteX5" fmla="*/ 1072408 w 2010319"/>
              <a:gd name="connsiteY5" fmla="*/ 0 h 2588525"/>
              <a:gd name="connsiteX0" fmla="*/ 1072408 w 2010319"/>
              <a:gd name="connsiteY0" fmla="*/ 0 h 2506519"/>
              <a:gd name="connsiteX1" fmla="*/ 2007170 w 2010319"/>
              <a:gd name="connsiteY1" fmla="*/ 691064 h 2506519"/>
              <a:gd name="connsiteX2" fmla="*/ 1993934 w 2010319"/>
              <a:gd name="connsiteY2" fmla="*/ 2506518 h 2506519"/>
              <a:gd name="connsiteX3" fmla="*/ 502940 w 2010319"/>
              <a:gd name="connsiteY3" fmla="*/ 2469022 h 2506519"/>
              <a:gd name="connsiteX4" fmla="*/ 0 w 2010319"/>
              <a:gd name="connsiteY4" fmla="*/ 1865458 h 2506519"/>
              <a:gd name="connsiteX5" fmla="*/ 1072408 w 2010319"/>
              <a:gd name="connsiteY5" fmla="*/ 0 h 2506519"/>
              <a:gd name="connsiteX0" fmla="*/ 879976 w 1817887"/>
              <a:gd name="connsiteY0" fmla="*/ 0 h 2506518"/>
              <a:gd name="connsiteX1" fmla="*/ 1814738 w 1817887"/>
              <a:gd name="connsiteY1" fmla="*/ 691064 h 2506518"/>
              <a:gd name="connsiteX2" fmla="*/ 1801502 w 1817887"/>
              <a:gd name="connsiteY2" fmla="*/ 2506518 h 2506518"/>
              <a:gd name="connsiteX3" fmla="*/ 310508 w 1817887"/>
              <a:gd name="connsiteY3" fmla="*/ 2469022 h 2506518"/>
              <a:gd name="connsiteX4" fmla="*/ 0 w 1817887"/>
              <a:gd name="connsiteY4" fmla="*/ 1516141 h 2506518"/>
              <a:gd name="connsiteX5" fmla="*/ 879976 w 1817887"/>
              <a:gd name="connsiteY5" fmla="*/ 0 h 2506518"/>
              <a:gd name="connsiteX0" fmla="*/ 879976 w 1817887"/>
              <a:gd name="connsiteY0" fmla="*/ 0 h 2506518"/>
              <a:gd name="connsiteX1" fmla="*/ 1814738 w 1817887"/>
              <a:gd name="connsiteY1" fmla="*/ 691064 h 2506518"/>
              <a:gd name="connsiteX2" fmla="*/ 1801502 w 1817887"/>
              <a:gd name="connsiteY2" fmla="*/ 2506518 h 2506518"/>
              <a:gd name="connsiteX3" fmla="*/ 465934 w 1817887"/>
              <a:gd name="connsiteY3" fmla="*/ 2285171 h 2506518"/>
              <a:gd name="connsiteX4" fmla="*/ 0 w 1817887"/>
              <a:gd name="connsiteY4" fmla="*/ 1516141 h 2506518"/>
              <a:gd name="connsiteX5" fmla="*/ 879976 w 1817887"/>
              <a:gd name="connsiteY5" fmla="*/ 0 h 2506518"/>
              <a:gd name="connsiteX0" fmla="*/ 879976 w 1817887"/>
              <a:gd name="connsiteY0" fmla="*/ 0 h 2285171"/>
              <a:gd name="connsiteX1" fmla="*/ 1814738 w 1817887"/>
              <a:gd name="connsiteY1" fmla="*/ 691064 h 2285171"/>
              <a:gd name="connsiteX2" fmla="*/ 1801502 w 1817887"/>
              <a:gd name="connsiteY2" fmla="*/ 2111238 h 2285171"/>
              <a:gd name="connsiteX3" fmla="*/ 465934 w 1817887"/>
              <a:gd name="connsiteY3" fmla="*/ 2285171 h 2285171"/>
              <a:gd name="connsiteX4" fmla="*/ 0 w 1817887"/>
              <a:gd name="connsiteY4" fmla="*/ 1516141 h 2285171"/>
              <a:gd name="connsiteX5" fmla="*/ 879976 w 1817887"/>
              <a:gd name="connsiteY5" fmla="*/ 0 h 2285171"/>
              <a:gd name="connsiteX0" fmla="*/ 976192 w 1914103"/>
              <a:gd name="connsiteY0" fmla="*/ 0 h 2285171"/>
              <a:gd name="connsiteX1" fmla="*/ 1910954 w 1914103"/>
              <a:gd name="connsiteY1" fmla="*/ 691064 h 2285171"/>
              <a:gd name="connsiteX2" fmla="*/ 1897718 w 1914103"/>
              <a:gd name="connsiteY2" fmla="*/ 2111238 h 2285171"/>
              <a:gd name="connsiteX3" fmla="*/ 562150 w 1914103"/>
              <a:gd name="connsiteY3" fmla="*/ 2285171 h 2285171"/>
              <a:gd name="connsiteX4" fmla="*/ 0 w 1914103"/>
              <a:gd name="connsiteY4" fmla="*/ 1690800 h 2285171"/>
              <a:gd name="connsiteX5" fmla="*/ 976192 w 1914103"/>
              <a:gd name="connsiteY5" fmla="*/ 0 h 2285171"/>
              <a:gd name="connsiteX0" fmla="*/ 850371 w 1788282"/>
              <a:gd name="connsiteY0" fmla="*/ 0 h 2285171"/>
              <a:gd name="connsiteX1" fmla="*/ 1785133 w 1788282"/>
              <a:gd name="connsiteY1" fmla="*/ 691064 h 2285171"/>
              <a:gd name="connsiteX2" fmla="*/ 1771897 w 1788282"/>
              <a:gd name="connsiteY2" fmla="*/ 2111238 h 2285171"/>
              <a:gd name="connsiteX3" fmla="*/ 436329 w 1788282"/>
              <a:gd name="connsiteY3" fmla="*/ 2285171 h 2285171"/>
              <a:gd name="connsiteX4" fmla="*/ 0 w 1788282"/>
              <a:gd name="connsiteY4" fmla="*/ 1810303 h 2285171"/>
              <a:gd name="connsiteX5" fmla="*/ 850371 w 1788282"/>
              <a:gd name="connsiteY5" fmla="*/ 0 h 2285171"/>
              <a:gd name="connsiteX0" fmla="*/ 850371 w 1788282"/>
              <a:gd name="connsiteY0" fmla="*/ 0 h 2331861"/>
              <a:gd name="connsiteX1" fmla="*/ 1785133 w 1788282"/>
              <a:gd name="connsiteY1" fmla="*/ 691064 h 2331861"/>
              <a:gd name="connsiteX2" fmla="*/ 1757094 w 1788282"/>
              <a:gd name="connsiteY2" fmla="*/ 2331861 h 2331861"/>
              <a:gd name="connsiteX3" fmla="*/ 436329 w 1788282"/>
              <a:gd name="connsiteY3" fmla="*/ 2285171 h 2331861"/>
              <a:gd name="connsiteX4" fmla="*/ 0 w 1788282"/>
              <a:gd name="connsiteY4" fmla="*/ 1810303 h 2331861"/>
              <a:gd name="connsiteX5" fmla="*/ 850371 w 1788282"/>
              <a:gd name="connsiteY5" fmla="*/ 0 h 2331861"/>
              <a:gd name="connsiteX0" fmla="*/ 850371 w 1788282"/>
              <a:gd name="connsiteY0" fmla="*/ 0 h 2331861"/>
              <a:gd name="connsiteX1" fmla="*/ 1785133 w 1788282"/>
              <a:gd name="connsiteY1" fmla="*/ 691064 h 2331861"/>
              <a:gd name="connsiteX2" fmla="*/ 1757094 w 1788282"/>
              <a:gd name="connsiteY2" fmla="*/ 2331861 h 2331861"/>
              <a:gd name="connsiteX3" fmla="*/ 436329 w 1788282"/>
              <a:gd name="connsiteY3" fmla="*/ 2285171 h 2331861"/>
              <a:gd name="connsiteX4" fmla="*/ 0 w 1788282"/>
              <a:gd name="connsiteY4" fmla="*/ 1810303 h 2331861"/>
              <a:gd name="connsiteX5" fmla="*/ 850371 w 1788282"/>
              <a:gd name="connsiteY5" fmla="*/ 0 h 2331861"/>
              <a:gd name="connsiteX0" fmla="*/ 850371 w 1890316"/>
              <a:gd name="connsiteY0" fmla="*/ 0 h 2285171"/>
              <a:gd name="connsiteX1" fmla="*/ 1785133 w 1890316"/>
              <a:gd name="connsiteY1" fmla="*/ 691064 h 2285171"/>
              <a:gd name="connsiteX2" fmla="*/ 1890316 w 1890316"/>
              <a:gd name="connsiteY2" fmla="*/ 2166395 h 2285171"/>
              <a:gd name="connsiteX3" fmla="*/ 436329 w 1890316"/>
              <a:gd name="connsiteY3" fmla="*/ 2285171 h 2285171"/>
              <a:gd name="connsiteX4" fmla="*/ 0 w 1890316"/>
              <a:gd name="connsiteY4" fmla="*/ 1810303 h 2285171"/>
              <a:gd name="connsiteX5" fmla="*/ 850371 w 1890316"/>
              <a:gd name="connsiteY5" fmla="*/ 0 h 2285171"/>
              <a:gd name="connsiteX0" fmla="*/ 850371 w 1890316"/>
              <a:gd name="connsiteY0" fmla="*/ 0 h 2166394"/>
              <a:gd name="connsiteX1" fmla="*/ 1785133 w 1890316"/>
              <a:gd name="connsiteY1" fmla="*/ 691064 h 2166394"/>
              <a:gd name="connsiteX2" fmla="*/ 1890316 w 1890316"/>
              <a:gd name="connsiteY2" fmla="*/ 2166395 h 2166394"/>
              <a:gd name="connsiteX3" fmla="*/ 539946 w 1890316"/>
              <a:gd name="connsiteY3" fmla="*/ 2110512 h 2166394"/>
              <a:gd name="connsiteX4" fmla="*/ 0 w 1890316"/>
              <a:gd name="connsiteY4" fmla="*/ 1810303 h 2166394"/>
              <a:gd name="connsiteX5" fmla="*/ 850371 w 1890316"/>
              <a:gd name="connsiteY5" fmla="*/ 0 h 2166394"/>
              <a:gd name="connsiteX0" fmla="*/ 805964 w 1845909"/>
              <a:gd name="connsiteY0" fmla="*/ 0 h 2166395"/>
              <a:gd name="connsiteX1" fmla="*/ 1740726 w 1845909"/>
              <a:gd name="connsiteY1" fmla="*/ 691064 h 2166395"/>
              <a:gd name="connsiteX2" fmla="*/ 1845909 w 1845909"/>
              <a:gd name="connsiteY2" fmla="*/ 2166395 h 2166395"/>
              <a:gd name="connsiteX3" fmla="*/ 495539 w 1845909"/>
              <a:gd name="connsiteY3" fmla="*/ 2110512 h 2166395"/>
              <a:gd name="connsiteX4" fmla="*/ 0 w 1845909"/>
              <a:gd name="connsiteY4" fmla="*/ 1598874 h 2166395"/>
              <a:gd name="connsiteX5" fmla="*/ 805964 w 1845909"/>
              <a:gd name="connsiteY5" fmla="*/ 0 h 2166395"/>
              <a:gd name="connsiteX0" fmla="*/ 805964 w 1743875"/>
              <a:gd name="connsiteY0" fmla="*/ 0 h 2184780"/>
              <a:gd name="connsiteX1" fmla="*/ 1740726 w 1743875"/>
              <a:gd name="connsiteY1" fmla="*/ 691064 h 2184780"/>
              <a:gd name="connsiteX2" fmla="*/ 1712687 w 1743875"/>
              <a:gd name="connsiteY2" fmla="*/ 2184780 h 2184780"/>
              <a:gd name="connsiteX3" fmla="*/ 495539 w 1743875"/>
              <a:gd name="connsiteY3" fmla="*/ 2110512 h 2184780"/>
              <a:gd name="connsiteX4" fmla="*/ 0 w 1743875"/>
              <a:gd name="connsiteY4" fmla="*/ 1598874 h 2184780"/>
              <a:gd name="connsiteX5" fmla="*/ 805964 w 1743875"/>
              <a:gd name="connsiteY5" fmla="*/ 0 h 2184780"/>
              <a:gd name="connsiteX0" fmla="*/ 805964 w 1743875"/>
              <a:gd name="connsiteY0" fmla="*/ 0 h 2184780"/>
              <a:gd name="connsiteX1" fmla="*/ 1740726 w 1743875"/>
              <a:gd name="connsiteY1" fmla="*/ 691064 h 2184780"/>
              <a:gd name="connsiteX2" fmla="*/ 1712687 w 1743875"/>
              <a:gd name="connsiteY2" fmla="*/ 2184780 h 2184780"/>
              <a:gd name="connsiteX3" fmla="*/ 495539 w 1743875"/>
              <a:gd name="connsiteY3" fmla="*/ 2110512 h 2184780"/>
              <a:gd name="connsiteX4" fmla="*/ 0 w 1743875"/>
              <a:gd name="connsiteY4" fmla="*/ 1598874 h 2184780"/>
              <a:gd name="connsiteX5" fmla="*/ 805964 w 1743875"/>
              <a:gd name="connsiteY5" fmla="*/ 0 h 2184780"/>
              <a:gd name="connsiteX0" fmla="*/ 805964 w 1743875"/>
              <a:gd name="connsiteY0" fmla="*/ 0 h 2138817"/>
              <a:gd name="connsiteX1" fmla="*/ 1740726 w 1743875"/>
              <a:gd name="connsiteY1" fmla="*/ 691064 h 2138817"/>
              <a:gd name="connsiteX2" fmla="*/ 1705286 w 1743875"/>
              <a:gd name="connsiteY2" fmla="*/ 2138817 h 2138817"/>
              <a:gd name="connsiteX3" fmla="*/ 495539 w 1743875"/>
              <a:gd name="connsiteY3" fmla="*/ 2110512 h 2138817"/>
              <a:gd name="connsiteX4" fmla="*/ 0 w 1743875"/>
              <a:gd name="connsiteY4" fmla="*/ 1598874 h 2138817"/>
              <a:gd name="connsiteX5" fmla="*/ 805964 w 1743875"/>
              <a:gd name="connsiteY5" fmla="*/ 0 h 213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3875" h="2138817" extrusionOk="0">
                <a:moveTo>
                  <a:pt x="805964" y="0"/>
                </a:moveTo>
                <a:lnTo>
                  <a:pt x="1740726" y="691064"/>
                </a:lnTo>
                <a:cubicBezTo>
                  <a:pt x="1743875" y="1301468"/>
                  <a:pt x="1724341" y="848164"/>
                  <a:pt x="1705286" y="2138817"/>
                </a:cubicBezTo>
                <a:lnTo>
                  <a:pt x="495539" y="2110512"/>
                </a:lnTo>
                <a:lnTo>
                  <a:pt x="0" y="1598874"/>
                </a:lnTo>
                <a:lnTo>
                  <a:pt x="805964" y="0"/>
                </a:lnTo>
                <a:close/>
              </a:path>
            </a:pathLst>
          </a:custGeom>
          <a:solidFill>
            <a:srgbClr val="368EF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олилиния 150">
            <a:extLst>
              <a:ext uri="{FF2B5EF4-FFF2-40B4-BE49-F238E27FC236}">
                <a16:creationId xmlns:a16="http://schemas.microsoft.com/office/drawing/2014/main" id="{F3532650-2CF0-EE7D-D6B9-3CD3984F9340}"/>
              </a:ext>
            </a:extLst>
          </p:cNvPr>
          <p:cNvSpPr/>
          <p:nvPr/>
        </p:nvSpPr>
        <p:spPr bwMode="auto">
          <a:xfrm>
            <a:off x="4325224" y="4165795"/>
            <a:ext cx="1903886" cy="2043418"/>
          </a:xfrm>
          <a:custGeom>
            <a:avLst/>
            <a:gdLst>
              <a:gd name="connsiteX0" fmla="*/ 0 w 2916805"/>
              <a:gd name="connsiteY0" fmla="*/ 0 h 1079884"/>
              <a:gd name="connsiteX1" fmla="*/ 2916805 w 2916805"/>
              <a:gd name="connsiteY1" fmla="*/ 0 h 1079884"/>
              <a:gd name="connsiteX2" fmla="*/ 2916805 w 2916805"/>
              <a:gd name="connsiteY2" fmla="*/ 1079884 h 1079884"/>
              <a:gd name="connsiteX3" fmla="*/ 0 w 2916805"/>
              <a:gd name="connsiteY3" fmla="*/ 1079884 h 1079884"/>
              <a:gd name="connsiteX4" fmla="*/ 0 w 2916805"/>
              <a:gd name="connsiteY4" fmla="*/ 0 h 1079884"/>
              <a:gd name="connsiteX0" fmla="*/ 0 w 3526405"/>
              <a:gd name="connsiteY0" fmla="*/ 0 h 1391034"/>
              <a:gd name="connsiteX1" fmla="*/ 2916805 w 3526405"/>
              <a:gd name="connsiteY1" fmla="*/ 0 h 1391034"/>
              <a:gd name="connsiteX2" fmla="*/ 3526405 w 3526405"/>
              <a:gd name="connsiteY2" fmla="*/ 1391034 h 1391034"/>
              <a:gd name="connsiteX3" fmla="*/ 0 w 3526405"/>
              <a:gd name="connsiteY3" fmla="*/ 1079884 h 1391034"/>
              <a:gd name="connsiteX4" fmla="*/ 0 w 3526405"/>
              <a:gd name="connsiteY4" fmla="*/ 0 h 1391034"/>
              <a:gd name="connsiteX0" fmla="*/ 0 w 3735955"/>
              <a:gd name="connsiteY0" fmla="*/ 768350 h 2159384"/>
              <a:gd name="connsiteX1" fmla="*/ 3735955 w 3735955"/>
              <a:gd name="connsiteY1" fmla="*/ 0 h 2159384"/>
              <a:gd name="connsiteX2" fmla="*/ 3526405 w 3735955"/>
              <a:gd name="connsiteY2" fmla="*/ 2159384 h 2159384"/>
              <a:gd name="connsiteX3" fmla="*/ 0 w 3735955"/>
              <a:gd name="connsiteY3" fmla="*/ 1848234 h 2159384"/>
              <a:gd name="connsiteX4" fmla="*/ 0 w 3735955"/>
              <a:gd name="connsiteY4" fmla="*/ 768350 h 2159384"/>
              <a:gd name="connsiteX0" fmla="*/ 0 w 3735955"/>
              <a:gd name="connsiteY0" fmla="*/ 768350 h 2197484"/>
              <a:gd name="connsiteX1" fmla="*/ 3735955 w 3735955"/>
              <a:gd name="connsiteY1" fmla="*/ 0 h 2197484"/>
              <a:gd name="connsiteX2" fmla="*/ 3735955 w 3735955"/>
              <a:gd name="connsiteY2" fmla="*/ 2197484 h 2197484"/>
              <a:gd name="connsiteX3" fmla="*/ 0 w 3735955"/>
              <a:gd name="connsiteY3" fmla="*/ 1848234 h 2197484"/>
              <a:gd name="connsiteX4" fmla="*/ 0 w 3735955"/>
              <a:gd name="connsiteY4" fmla="*/ 768350 h 2197484"/>
              <a:gd name="connsiteX0" fmla="*/ 0 w 3875655"/>
              <a:gd name="connsiteY0" fmla="*/ 190500 h 2197484"/>
              <a:gd name="connsiteX1" fmla="*/ 3875655 w 3875655"/>
              <a:gd name="connsiteY1" fmla="*/ 0 h 2197484"/>
              <a:gd name="connsiteX2" fmla="*/ 3875655 w 3875655"/>
              <a:gd name="connsiteY2" fmla="*/ 2197484 h 2197484"/>
              <a:gd name="connsiteX3" fmla="*/ 139700 w 3875655"/>
              <a:gd name="connsiteY3" fmla="*/ 1848234 h 2197484"/>
              <a:gd name="connsiteX4" fmla="*/ 0 w 3875655"/>
              <a:gd name="connsiteY4" fmla="*/ 190500 h 2197484"/>
              <a:gd name="connsiteX0" fmla="*/ 38100 w 3735955"/>
              <a:gd name="connsiteY0" fmla="*/ 1327150 h 2197484"/>
              <a:gd name="connsiteX1" fmla="*/ 3735955 w 3735955"/>
              <a:gd name="connsiteY1" fmla="*/ 0 h 2197484"/>
              <a:gd name="connsiteX2" fmla="*/ 3735955 w 3735955"/>
              <a:gd name="connsiteY2" fmla="*/ 2197484 h 2197484"/>
              <a:gd name="connsiteX3" fmla="*/ 0 w 3735955"/>
              <a:gd name="connsiteY3" fmla="*/ 1848234 h 2197484"/>
              <a:gd name="connsiteX4" fmla="*/ 38100 w 3735955"/>
              <a:gd name="connsiteY4" fmla="*/ 1327150 h 2197484"/>
              <a:gd name="connsiteX0" fmla="*/ 0 w 4263005"/>
              <a:gd name="connsiteY0" fmla="*/ 984250 h 2197484"/>
              <a:gd name="connsiteX1" fmla="*/ 4263005 w 4263005"/>
              <a:gd name="connsiteY1" fmla="*/ 0 h 2197484"/>
              <a:gd name="connsiteX2" fmla="*/ 4263005 w 4263005"/>
              <a:gd name="connsiteY2" fmla="*/ 2197484 h 2197484"/>
              <a:gd name="connsiteX3" fmla="*/ 527050 w 4263005"/>
              <a:gd name="connsiteY3" fmla="*/ 1848234 h 2197484"/>
              <a:gd name="connsiteX4" fmla="*/ 0 w 4263005"/>
              <a:gd name="connsiteY4" fmla="*/ 984250 h 2197484"/>
              <a:gd name="connsiteX0" fmla="*/ 330200 w 4593205"/>
              <a:gd name="connsiteY0" fmla="*/ 984250 h 2197484"/>
              <a:gd name="connsiteX1" fmla="*/ 4593205 w 4593205"/>
              <a:gd name="connsiteY1" fmla="*/ 0 h 2197484"/>
              <a:gd name="connsiteX2" fmla="*/ 4593205 w 4593205"/>
              <a:gd name="connsiteY2" fmla="*/ 2197484 h 2197484"/>
              <a:gd name="connsiteX3" fmla="*/ 0 w 4593205"/>
              <a:gd name="connsiteY3" fmla="*/ 1206884 h 2197484"/>
              <a:gd name="connsiteX4" fmla="*/ 330200 w 4593205"/>
              <a:gd name="connsiteY4" fmla="*/ 984250 h 2197484"/>
              <a:gd name="connsiteX0" fmla="*/ 508000 w 4593205"/>
              <a:gd name="connsiteY0" fmla="*/ 0 h 2584834"/>
              <a:gd name="connsiteX1" fmla="*/ 4593205 w 4593205"/>
              <a:gd name="connsiteY1" fmla="*/ 387350 h 2584834"/>
              <a:gd name="connsiteX2" fmla="*/ 4593205 w 4593205"/>
              <a:gd name="connsiteY2" fmla="*/ 2584834 h 2584834"/>
              <a:gd name="connsiteX3" fmla="*/ 0 w 4593205"/>
              <a:gd name="connsiteY3" fmla="*/ 1594234 h 2584834"/>
              <a:gd name="connsiteX4" fmla="*/ 508000 w 4593205"/>
              <a:gd name="connsiteY4" fmla="*/ 0 h 2584834"/>
              <a:gd name="connsiteX0" fmla="*/ 1619250 w 4593205"/>
              <a:gd name="connsiteY0" fmla="*/ 196850 h 2197484"/>
              <a:gd name="connsiteX1" fmla="*/ 4593205 w 4593205"/>
              <a:gd name="connsiteY1" fmla="*/ 0 h 2197484"/>
              <a:gd name="connsiteX2" fmla="*/ 4593205 w 4593205"/>
              <a:gd name="connsiteY2" fmla="*/ 2197484 h 2197484"/>
              <a:gd name="connsiteX3" fmla="*/ 0 w 4593205"/>
              <a:gd name="connsiteY3" fmla="*/ 1206884 h 2197484"/>
              <a:gd name="connsiteX4" fmla="*/ 1619250 w 4593205"/>
              <a:gd name="connsiteY4" fmla="*/ 196850 h 2197484"/>
              <a:gd name="connsiteX0" fmla="*/ 1371600 w 4345555"/>
              <a:gd name="connsiteY0" fmla="*/ 196850 h 4776035"/>
              <a:gd name="connsiteX1" fmla="*/ 4345555 w 4345555"/>
              <a:gd name="connsiteY1" fmla="*/ 0 h 4776035"/>
              <a:gd name="connsiteX2" fmla="*/ 4345555 w 4345555"/>
              <a:gd name="connsiteY2" fmla="*/ 2197484 h 4776035"/>
              <a:gd name="connsiteX3" fmla="*/ 0 w 4345555"/>
              <a:gd name="connsiteY3" fmla="*/ 4776035 h 4776035"/>
              <a:gd name="connsiteX4" fmla="*/ 1371600 w 4345555"/>
              <a:gd name="connsiteY4" fmla="*/ 196850 h 4776035"/>
              <a:gd name="connsiteX0" fmla="*/ 0 w 4434455"/>
              <a:gd name="connsiteY0" fmla="*/ 3271480 h 4776035"/>
              <a:gd name="connsiteX1" fmla="*/ 4434455 w 4434455"/>
              <a:gd name="connsiteY1" fmla="*/ 0 h 4776035"/>
              <a:gd name="connsiteX2" fmla="*/ 4434455 w 4434455"/>
              <a:gd name="connsiteY2" fmla="*/ 2197484 h 4776035"/>
              <a:gd name="connsiteX3" fmla="*/ 88900 w 4434455"/>
              <a:gd name="connsiteY3" fmla="*/ 4776035 h 4776035"/>
              <a:gd name="connsiteX4" fmla="*/ 0 w 4434455"/>
              <a:gd name="connsiteY4" fmla="*/ 3271480 h 4776035"/>
              <a:gd name="connsiteX0" fmla="*/ 0 w 4434455"/>
              <a:gd name="connsiteY0" fmla="*/ 3271480 h 9830305"/>
              <a:gd name="connsiteX1" fmla="*/ 4434455 w 4434455"/>
              <a:gd name="connsiteY1" fmla="*/ 0 h 9830305"/>
              <a:gd name="connsiteX2" fmla="*/ 4434455 w 4434455"/>
              <a:gd name="connsiteY2" fmla="*/ 9830305 h 9830305"/>
              <a:gd name="connsiteX3" fmla="*/ 88900 w 4434455"/>
              <a:gd name="connsiteY3" fmla="*/ 4776035 h 9830305"/>
              <a:gd name="connsiteX4" fmla="*/ 0 w 4434455"/>
              <a:gd name="connsiteY4" fmla="*/ 3271480 h 9830305"/>
              <a:gd name="connsiteX0" fmla="*/ 3251200 w 4345555"/>
              <a:gd name="connsiteY0" fmla="*/ 1766416 h 9830305"/>
              <a:gd name="connsiteX1" fmla="*/ 4345555 w 4345555"/>
              <a:gd name="connsiteY1" fmla="*/ 0 h 9830305"/>
              <a:gd name="connsiteX2" fmla="*/ 4345555 w 4345555"/>
              <a:gd name="connsiteY2" fmla="*/ 9830305 h 9830305"/>
              <a:gd name="connsiteX3" fmla="*/ 0 w 4345555"/>
              <a:gd name="connsiteY3" fmla="*/ 4776035 h 9830305"/>
              <a:gd name="connsiteX4" fmla="*/ 3251200 w 4345555"/>
              <a:gd name="connsiteY4" fmla="*/ 1766416 h 9830305"/>
              <a:gd name="connsiteX0" fmla="*/ 3251200 w 8180955"/>
              <a:gd name="connsiteY0" fmla="*/ 1766416 h 6089148"/>
              <a:gd name="connsiteX1" fmla="*/ 4345555 w 8180955"/>
              <a:gd name="connsiteY1" fmla="*/ 0 h 6089148"/>
              <a:gd name="connsiteX2" fmla="*/ 8180955 w 8180955"/>
              <a:gd name="connsiteY2" fmla="*/ 6089148 h 6089148"/>
              <a:gd name="connsiteX3" fmla="*/ 0 w 8180955"/>
              <a:gd name="connsiteY3" fmla="*/ 4776035 h 6089148"/>
              <a:gd name="connsiteX4" fmla="*/ 3251200 w 8180955"/>
              <a:gd name="connsiteY4" fmla="*/ 1766416 h 6089148"/>
              <a:gd name="connsiteX0" fmla="*/ 0 w 4929755"/>
              <a:gd name="connsiteY0" fmla="*/ 1766416 h 8366686"/>
              <a:gd name="connsiteX1" fmla="*/ 1094355 w 4929755"/>
              <a:gd name="connsiteY1" fmla="*/ 0 h 8366686"/>
              <a:gd name="connsiteX2" fmla="*/ 4929755 w 4929755"/>
              <a:gd name="connsiteY2" fmla="*/ 6089148 h 8366686"/>
              <a:gd name="connsiteX3" fmla="*/ 101600 w 4929755"/>
              <a:gd name="connsiteY3" fmla="*/ 8366686 h 8366686"/>
              <a:gd name="connsiteX4" fmla="*/ 0 w 4929755"/>
              <a:gd name="connsiteY4" fmla="*/ 1766416 h 8366686"/>
              <a:gd name="connsiteX0" fmla="*/ 0 w 5234555"/>
              <a:gd name="connsiteY0" fmla="*/ 1766416 h 8804400"/>
              <a:gd name="connsiteX1" fmla="*/ 1094355 w 5234555"/>
              <a:gd name="connsiteY1" fmla="*/ 0 h 8804400"/>
              <a:gd name="connsiteX2" fmla="*/ 5234555 w 5234555"/>
              <a:gd name="connsiteY2" fmla="*/ 8804400 h 8804400"/>
              <a:gd name="connsiteX3" fmla="*/ 101600 w 5234555"/>
              <a:gd name="connsiteY3" fmla="*/ 8366686 h 8804400"/>
              <a:gd name="connsiteX4" fmla="*/ 0 w 5234555"/>
              <a:gd name="connsiteY4" fmla="*/ 1766416 h 8804400"/>
              <a:gd name="connsiteX0" fmla="*/ 0 w 5234555"/>
              <a:gd name="connsiteY0" fmla="*/ 1766416 h 8804400"/>
              <a:gd name="connsiteX1" fmla="*/ 1094355 w 5234555"/>
              <a:gd name="connsiteY1" fmla="*/ 0 h 8804400"/>
              <a:gd name="connsiteX2" fmla="*/ 5234555 w 5234555"/>
              <a:gd name="connsiteY2" fmla="*/ 8804400 h 8804400"/>
              <a:gd name="connsiteX3" fmla="*/ 25400 w 5234555"/>
              <a:gd name="connsiteY3" fmla="*/ 8804397 h 8804400"/>
              <a:gd name="connsiteX4" fmla="*/ 0 w 5234555"/>
              <a:gd name="connsiteY4" fmla="*/ 1766416 h 8804400"/>
              <a:gd name="connsiteX0" fmla="*/ 0 w 6161655"/>
              <a:gd name="connsiteY0" fmla="*/ 1766416 h 8804397"/>
              <a:gd name="connsiteX1" fmla="*/ 1094355 w 6161655"/>
              <a:gd name="connsiteY1" fmla="*/ 0 h 8804397"/>
              <a:gd name="connsiteX2" fmla="*/ 6161655 w 6161655"/>
              <a:gd name="connsiteY2" fmla="*/ 7686350 h 8804397"/>
              <a:gd name="connsiteX3" fmla="*/ 25400 w 6161655"/>
              <a:gd name="connsiteY3" fmla="*/ 8804397 h 8804397"/>
              <a:gd name="connsiteX4" fmla="*/ 0 w 6161655"/>
              <a:gd name="connsiteY4" fmla="*/ 1766416 h 8804397"/>
              <a:gd name="connsiteX0" fmla="*/ 0 w 6161655"/>
              <a:gd name="connsiteY0" fmla="*/ 2862962 h 9900943"/>
              <a:gd name="connsiteX1" fmla="*/ 1583305 w 6161655"/>
              <a:gd name="connsiteY1" fmla="*/ 0 h 9900943"/>
              <a:gd name="connsiteX2" fmla="*/ 6161655 w 6161655"/>
              <a:gd name="connsiteY2" fmla="*/ 8782896 h 9900943"/>
              <a:gd name="connsiteX3" fmla="*/ 25400 w 6161655"/>
              <a:gd name="connsiteY3" fmla="*/ 9900943 h 9900943"/>
              <a:gd name="connsiteX4" fmla="*/ 0 w 6161655"/>
              <a:gd name="connsiteY4" fmla="*/ 2862962 h 9900943"/>
              <a:gd name="connsiteX0" fmla="*/ 0 w 6187055"/>
              <a:gd name="connsiteY0" fmla="*/ 2862962 h 9900943"/>
              <a:gd name="connsiteX1" fmla="*/ 1583305 w 6187055"/>
              <a:gd name="connsiteY1" fmla="*/ 0 h 9900943"/>
              <a:gd name="connsiteX2" fmla="*/ 6187055 w 6187055"/>
              <a:gd name="connsiteY2" fmla="*/ 8331377 h 9900943"/>
              <a:gd name="connsiteX3" fmla="*/ 25400 w 6187055"/>
              <a:gd name="connsiteY3" fmla="*/ 9900943 h 9900943"/>
              <a:gd name="connsiteX4" fmla="*/ 0 w 6187055"/>
              <a:gd name="connsiteY4" fmla="*/ 2862962 h 9900943"/>
              <a:gd name="connsiteX0" fmla="*/ 0 w 6187055"/>
              <a:gd name="connsiteY0" fmla="*/ 2862962 h 8782899"/>
              <a:gd name="connsiteX1" fmla="*/ 1583305 w 6187055"/>
              <a:gd name="connsiteY1" fmla="*/ 0 h 8782899"/>
              <a:gd name="connsiteX2" fmla="*/ 6187055 w 6187055"/>
              <a:gd name="connsiteY2" fmla="*/ 8331377 h 8782899"/>
              <a:gd name="connsiteX3" fmla="*/ 12700 w 6187055"/>
              <a:gd name="connsiteY3" fmla="*/ 8782899 h 8782899"/>
              <a:gd name="connsiteX4" fmla="*/ 0 w 6187055"/>
              <a:gd name="connsiteY4" fmla="*/ 2862962 h 8782899"/>
              <a:gd name="connsiteX0" fmla="*/ 0 w 6187055"/>
              <a:gd name="connsiteY0" fmla="*/ 2862962 h 8782899"/>
              <a:gd name="connsiteX1" fmla="*/ 1583305 w 6187055"/>
              <a:gd name="connsiteY1" fmla="*/ 0 h 8782899"/>
              <a:gd name="connsiteX2" fmla="*/ 6187055 w 6187055"/>
              <a:gd name="connsiteY2" fmla="*/ 8331377 h 8782899"/>
              <a:gd name="connsiteX3" fmla="*/ 4243955 w 6187055"/>
              <a:gd name="connsiteY3" fmla="*/ 8481886 h 8782899"/>
              <a:gd name="connsiteX4" fmla="*/ 12700 w 6187055"/>
              <a:gd name="connsiteY4" fmla="*/ 8782899 h 8782899"/>
              <a:gd name="connsiteX5" fmla="*/ 0 w 6187055"/>
              <a:gd name="connsiteY5" fmla="*/ 2862962 h 8782899"/>
              <a:gd name="connsiteX0" fmla="*/ 0 w 6187055"/>
              <a:gd name="connsiteY0" fmla="*/ 2862962 h 8782899"/>
              <a:gd name="connsiteX1" fmla="*/ 1583305 w 6187055"/>
              <a:gd name="connsiteY1" fmla="*/ 0 h 8782899"/>
              <a:gd name="connsiteX2" fmla="*/ 6187055 w 6187055"/>
              <a:gd name="connsiteY2" fmla="*/ 8331377 h 8782899"/>
              <a:gd name="connsiteX3" fmla="*/ 6161655 w 6187055"/>
              <a:gd name="connsiteY3" fmla="*/ 8782899 h 8782899"/>
              <a:gd name="connsiteX4" fmla="*/ 12700 w 6187055"/>
              <a:gd name="connsiteY4" fmla="*/ 8782899 h 8782899"/>
              <a:gd name="connsiteX5" fmla="*/ 0 w 6187055"/>
              <a:gd name="connsiteY5" fmla="*/ 2862962 h 8782899"/>
              <a:gd name="connsiteX0" fmla="*/ 2117 w 6182822"/>
              <a:gd name="connsiteY0" fmla="*/ 3185476 h 8782899"/>
              <a:gd name="connsiteX1" fmla="*/ 1579072 w 6182822"/>
              <a:gd name="connsiteY1" fmla="*/ 0 h 8782899"/>
              <a:gd name="connsiteX2" fmla="*/ 6182822 w 6182822"/>
              <a:gd name="connsiteY2" fmla="*/ 8331377 h 8782899"/>
              <a:gd name="connsiteX3" fmla="*/ 6157422 w 6182822"/>
              <a:gd name="connsiteY3" fmla="*/ 8782899 h 8782899"/>
              <a:gd name="connsiteX4" fmla="*/ 8467 w 6182822"/>
              <a:gd name="connsiteY4" fmla="*/ 8782899 h 8782899"/>
              <a:gd name="connsiteX5" fmla="*/ 2117 w 6182822"/>
              <a:gd name="connsiteY5" fmla="*/ 3185476 h 8782899"/>
              <a:gd name="connsiteX0" fmla="*/ 0 w 6187055"/>
              <a:gd name="connsiteY0" fmla="*/ 3034969 h 8782899"/>
              <a:gd name="connsiteX1" fmla="*/ 1583305 w 6187055"/>
              <a:gd name="connsiteY1" fmla="*/ 0 h 8782899"/>
              <a:gd name="connsiteX2" fmla="*/ 6187055 w 6187055"/>
              <a:gd name="connsiteY2" fmla="*/ 8331377 h 8782899"/>
              <a:gd name="connsiteX3" fmla="*/ 6161655 w 6187055"/>
              <a:gd name="connsiteY3" fmla="*/ 8782899 h 8782899"/>
              <a:gd name="connsiteX4" fmla="*/ 12700 w 6187055"/>
              <a:gd name="connsiteY4" fmla="*/ 8782899 h 8782899"/>
              <a:gd name="connsiteX5" fmla="*/ 0 w 6187055"/>
              <a:gd name="connsiteY5" fmla="*/ 3034969 h 8782899"/>
              <a:gd name="connsiteX0" fmla="*/ 0 w 6199755"/>
              <a:gd name="connsiteY0" fmla="*/ 3228477 h 8782899"/>
              <a:gd name="connsiteX1" fmla="*/ 1596005 w 6199755"/>
              <a:gd name="connsiteY1" fmla="*/ 0 h 8782899"/>
              <a:gd name="connsiteX2" fmla="*/ 6199755 w 6199755"/>
              <a:gd name="connsiteY2" fmla="*/ 8331377 h 8782899"/>
              <a:gd name="connsiteX3" fmla="*/ 6174355 w 6199755"/>
              <a:gd name="connsiteY3" fmla="*/ 8782899 h 8782899"/>
              <a:gd name="connsiteX4" fmla="*/ 25400 w 6199755"/>
              <a:gd name="connsiteY4" fmla="*/ 8782899 h 8782899"/>
              <a:gd name="connsiteX5" fmla="*/ 0 w 6199755"/>
              <a:gd name="connsiteY5" fmla="*/ 3228477 h 8782899"/>
              <a:gd name="connsiteX0" fmla="*/ 0 w 6409305"/>
              <a:gd name="connsiteY0" fmla="*/ 3228477 h 8782899"/>
              <a:gd name="connsiteX1" fmla="*/ 1596005 w 6409305"/>
              <a:gd name="connsiteY1" fmla="*/ 0 h 8782899"/>
              <a:gd name="connsiteX2" fmla="*/ 6409305 w 6409305"/>
              <a:gd name="connsiteY2" fmla="*/ 8739897 h 8782899"/>
              <a:gd name="connsiteX3" fmla="*/ 6174355 w 6409305"/>
              <a:gd name="connsiteY3" fmla="*/ 8782899 h 8782899"/>
              <a:gd name="connsiteX4" fmla="*/ 25400 w 6409305"/>
              <a:gd name="connsiteY4" fmla="*/ 8782899 h 8782899"/>
              <a:gd name="connsiteX5" fmla="*/ 0 w 6409305"/>
              <a:gd name="connsiteY5" fmla="*/ 3228477 h 8782899"/>
              <a:gd name="connsiteX0" fmla="*/ 0 w 6409305"/>
              <a:gd name="connsiteY0" fmla="*/ 24201027 h 29755449"/>
              <a:gd name="connsiteX1" fmla="*/ 3495643 w 6409305"/>
              <a:gd name="connsiteY1" fmla="*/ 0 h 29755449"/>
              <a:gd name="connsiteX2" fmla="*/ 6409305 w 6409305"/>
              <a:gd name="connsiteY2" fmla="*/ 29712447 h 29755449"/>
              <a:gd name="connsiteX3" fmla="*/ 6174355 w 6409305"/>
              <a:gd name="connsiteY3" fmla="*/ 29755449 h 29755449"/>
              <a:gd name="connsiteX4" fmla="*/ 25400 w 6409305"/>
              <a:gd name="connsiteY4" fmla="*/ 29755449 h 29755449"/>
              <a:gd name="connsiteX5" fmla="*/ 0 w 6409305"/>
              <a:gd name="connsiteY5" fmla="*/ 24201027 h 29755449"/>
              <a:gd name="connsiteX0" fmla="*/ 0 w 6174355"/>
              <a:gd name="connsiteY0" fmla="*/ 24201027 h 29755449"/>
              <a:gd name="connsiteX1" fmla="*/ 3495643 w 6174355"/>
              <a:gd name="connsiteY1" fmla="*/ 0 h 29755449"/>
              <a:gd name="connsiteX2" fmla="*/ 5317658 w 6174355"/>
              <a:gd name="connsiteY2" fmla="*/ 7695290 h 29755449"/>
              <a:gd name="connsiteX3" fmla="*/ 6174355 w 6174355"/>
              <a:gd name="connsiteY3" fmla="*/ 29755449 h 29755449"/>
              <a:gd name="connsiteX4" fmla="*/ 25400 w 6174355"/>
              <a:gd name="connsiteY4" fmla="*/ 29755449 h 29755449"/>
              <a:gd name="connsiteX5" fmla="*/ 0 w 6174355"/>
              <a:gd name="connsiteY5" fmla="*/ 24201027 h 29755449"/>
              <a:gd name="connsiteX0" fmla="*/ 0 w 5317659"/>
              <a:gd name="connsiteY0" fmla="*/ 24201027 h 29755449"/>
              <a:gd name="connsiteX1" fmla="*/ 3495643 w 5317659"/>
              <a:gd name="connsiteY1" fmla="*/ 0 h 29755449"/>
              <a:gd name="connsiteX2" fmla="*/ 5317658 w 5317659"/>
              <a:gd name="connsiteY2" fmla="*/ 7695290 h 29755449"/>
              <a:gd name="connsiteX3" fmla="*/ 3973871 w 5317659"/>
              <a:gd name="connsiteY3" fmla="*/ 19871841 h 29755449"/>
              <a:gd name="connsiteX4" fmla="*/ 25400 w 5317659"/>
              <a:gd name="connsiteY4" fmla="*/ 29755449 h 29755449"/>
              <a:gd name="connsiteX5" fmla="*/ 0 w 5317659"/>
              <a:gd name="connsiteY5" fmla="*/ 24201027 h 29755449"/>
              <a:gd name="connsiteX0" fmla="*/ 0 w 5102767"/>
              <a:gd name="connsiteY0" fmla="*/ 24201027 h 29755449"/>
              <a:gd name="connsiteX1" fmla="*/ 3495643 w 5102767"/>
              <a:gd name="connsiteY1" fmla="*/ 0 h 29755449"/>
              <a:gd name="connsiteX2" fmla="*/ 5102767 w 5102767"/>
              <a:gd name="connsiteY2" fmla="*/ 6409611 h 29755449"/>
              <a:gd name="connsiteX3" fmla="*/ 3973871 w 5102767"/>
              <a:gd name="connsiteY3" fmla="*/ 19871841 h 29755449"/>
              <a:gd name="connsiteX4" fmla="*/ 25400 w 5102767"/>
              <a:gd name="connsiteY4" fmla="*/ 29755449 h 29755449"/>
              <a:gd name="connsiteX5" fmla="*/ 0 w 5102767"/>
              <a:gd name="connsiteY5" fmla="*/ 24201027 h 29755449"/>
              <a:gd name="connsiteX0" fmla="*/ 0 w 5102767"/>
              <a:gd name="connsiteY0" fmla="*/ 24201027 h 26547024"/>
              <a:gd name="connsiteX1" fmla="*/ 3495643 w 5102767"/>
              <a:gd name="connsiteY1" fmla="*/ 0 h 26547024"/>
              <a:gd name="connsiteX2" fmla="*/ 5102767 w 5102767"/>
              <a:gd name="connsiteY2" fmla="*/ 6409611 h 26547024"/>
              <a:gd name="connsiteX3" fmla="*/ 3973871 w 5102767"/>
              <a:gd name="connsiteY3" fmla="*/ 19871841 h 26547024"/>
              <a:gd name="connsiteX4" fmla="*/ 1701551 w 5102767"/>
              <a:gd name="connsiteY4" fmla="*/ 22684249 h 26547024"/>
              <a:gd name="connsiteX5" fmla="*/ 0 w 5102767"/>
              <a:gd name="connsiteY5" fmla="*/ 24201027 h 26547024"/>
              <a:gd name="connsiteX0" fmla="*/ 0 w 5102767"/>
              <a:gd name="connsiteY0" fmla="*/ 24201027 h 24201032"/>
              <a:gd name="connsiteX1" fmla="*/ 3495643 w 5102767"/>
              <a:gd name="connsiteY1" fmla="*/ 0 h 24201032"/>
              <a:gd name="connsiteX2" fmla="*/ 5102767 w 5102767"/>
              <a:gd name="connsiteY2" fmla="*/ 6409611 h 24201032"/>
              <a:gd name="connsiteX3" fmla="*/ 3973871 w 5102767"/>
              <a:gd name="connsiteY3" fmla="*/ 19871841 h 24201032"/>
              <a:gd name="connsiteX4" fmla="*/ 0 w 5102767"/>
              <a:gd name="connsiteY4" fmla="*/ 24201027 h 24201032"/>
              <a:gd name="connsiteX0" fmla="*/ 0 w 3400829"/>
              <a:gd name="connsiteY0" fmla="*/ 20102945 h 20102945"/>
              <a:gd name="connsiteX1" fmla="*/ 1793705 w 3400829"/>
              <a:gd name="connsiteY1" fmla="*/ 0 h 20102945"/>
              <a:gd name="connsiteX2" fmla="*/ 3400829 w 3400829"/>
              <a:gd name="connsiteY2" fmla="*/ 6409611 h 20102945"/>
              <a:gd name="connsiteX3" fmla="*/ 2271933 w 3400829"/>
              <a:gd name="connsiteY3" fmla="*/ 19871841 h 20102945"/>
              <a:gd name="connsiteX4" fmla="*/ 0 w 3400829"/>
              <a:gd name="connsiteY4" fmla="*/ 20102945 h 20102945"/>
              <a:gd name="connsiteX0" fmla="*/ 0 w 3400829"/>
              <a:gd name="connsiteY0" fmla="*/ 20102945 h 20102945"/>
              <a:gd name="connsiteX1" fmla="*/ 896631 w 3400829"/>
              <a:gd name="connsiteY1" fmla="*/ 10095062 h 20102945"/>
              <a:gd name="connsiteX2" fmla="*/ 1793705 w 3400829"/>
              <a:gd name="connsiteY2" fmla="*/ 0 h 20102945"/>
              <a:gd name="connsiteX3" fmla="*/ 3400829 w 3400829"/>
              <a:gd name="connsiteY3" fmla="*/ 6409611 h 20102945"/>
              <a:gd name="connsiteX4" fmla="*/ 2271933 w 3400829"/>
              <a:gd name="connsiteY4" fmla="*/ 19871841 h 20102945"/>
              <a:gd name="connsiteX5" fmla="*/ 0 w 3400829"/>
              <a:gd name="connsiteY5" fmla="*/ 20102945 h 20102945"/>
              <a:gd name="connsiteX0" fmla="*/ 0 w 3400829"/>
              <a:gd name="connsiteY0" fmla="*/ 20102945 h 20102945"/>
              <a:gd name="connsiteX1" fmla="*/ 896631 w 3400829"/>
              <a:gd name="connsiteY1" fmla="*/ 10095062 h 20102945"/>
              <a:gd name="connsiteX2" fmla="*/ 896631 w 3400829"/>
              <a:gd name="connsiteY2" fmla="*/ 10095062 h 20102945"/>
              <a:gd name="connsiteX3" fmla="*/ 1793705 w 3400829"/>
              <a:gd name="connsiteY3" fmla="*/ 0 h 20102945"/>
              <a:gd name="connsiteX4" fmla="*/ 3400829 w 3400829"/>
              <a:gd name="connsiteY4" fmla="*/ 6409611 h 20102945"/>
              <a:gd name="connsiteX5" fmla="*/ 2271933 w 3400829"/>
              <a:gd name="connsiteY5" fmla="*/ 19871841 h 20102945"/>
              <a:gd name="connsiteX6" fmla="*/ 0 w 3400829"/>
              <a:gd name="connsiteY6" fmla="*/ 20102945 h 20102945"/>
              <a:gd name="connsiteX0" fmla="*/ 5911 w 3406740"/>
              <a:gd name="connsiteY0" fmla="*/ 20102945 h 20102945"/>
              <a:gd name="connsiteX1" fmla="*/ 902542 w 3406740"/>
              <a:gd name="connsiteY1" fmla="*/ 10095062 h 20102945"/>
              <a:gd name="connsiteX2" fmla="*/ 0 w 3406740"/>
              <a:gd name="connsiteY2" fmla="*/ 9211166 h 20102945"/>
              <a:gd name="connsiteX3" fmla="*/ 1799616 w 3406740"/>
              <a:gd name="connsiteY3" fmla="*/ 0 h 20102945"/>
              <a:gd name="connsiteX4" fmla="*/ 3406740 w 3406740"/>
              <a:gd name="connsiteY4" fmla="*/ 6409611 h 20102945"/>
              <a:gd name="connsiteX5" fmla="*/ 2277844 w 3406740"/>
              <a:gd name="connsiteY5" fmla="*/ 19871841 h 20102945"/>
              <a:gd name="connsiteX6" fmla="*/ 5911 w 3406740"/>
              <a:gd name="connsiteY6" fmla="*/ 20102945 h 20102945"/>
              <a:gd name="connsiteX0" fmla="*/ 5911 w 3406740"/>
              <a:gd name="connsiteY0" fmla="*/ 20102945 h 20102945"/>
              <a:gd name="connsiteX1" fmla="*/ 34382 w 3406740"/>
              <a:gd name="connsiteY1" fmla="*/ 13630663 h 20102945"/>
              <a:gd name="connsiteX2" fmla="*/ 0 w 3406740"/>
              <a:gd name="connsiteY2" fmla="*/ 9211166 h 20102945"/>
              <a:gd name="connsiteX3" fmla="*/ 1799616 w 3406740"/>
              <a:gd name="connsiteY3" fmla="*/ 0 h 20102945"/>
              <a:gd name="connsiteX4" fmla="*/ 3406740 w 3406740"/>
              <a:gd name="connsiteY4" fmla="*/ 6409611 h 20102945"/>
              <a:gd name="connsiteX5" fmla="*/ 2277844 w 3406740"/>
              <a:gd name="connsiteY5" fmla="*/ 19871841 h 20102945"/>
              <a:gd name="connsiteX6" fmla="*/ 5911 w 3406740"/>
              <a:gd name="connsiteY6" fmla="*/ 20102945 h 20102945"/>
              <a:gd name="connsiteX0" fmla="*/ 5911 w 3406740"/>
              <a:gd name="connsiteY0" fmla="*/ 20102945 h 20102945"/>
              <a:gd name="connsiteX1" fmla="*/ 17191 w 3406740"/>
              <a:gd name="connsiteY1" fmla="*/ 14675278 h 20102945"/>
              <a:gd name="connsiteX2" fmla="*/ 0 w 3406740"/>
              <a:gd name="connsiteY2" fmla="*/ 9211166 h 20102945"/>
              <a:gd name="connsiteX3" fmla="*/ 1799616 w 3406740"/>
              <a:gd name="connsiteY3" fmla="*/ 0 h 20102945"/>
              <a:gd name="connsiteX4" fmla="*/ 3406740 w 3406740"/>
              <a:gd name="connsiteY4" fmla="*/ 6409611 h 20102945"/>
              <a:gd name="connsiteX5" fmla="*/ 2277844 w 3406740"/>
              <a:gd name="connsiteY5" fmla="*/ 19871841 h 20102945"/>
              <a:gd name="connsiteX6" fmla="*/ 5911 w 3406740"/>
              <a:gd name="connsiteY6" fmla="*/ 20102945 h 20102945"/>
              <a:gd name="connsiteX0" fmla="*/ 5911 w 3406740"/>
              <a:gd name="connsiteY0" fmla="*/ 25406352 h 25406352"/>
              <a:gd name="connsiteX1" fmla="*/ 17191 w 3406740"/>
              <a:gd name="connsiteY1" fmla="*/ 14675278 h 25406352"/>
              <a:gd name="connsiteX2" fmla="*/ 0 w 3406740"/>
              <a:gd name="connsiteY2" fmla="*/ 9211166 h 25406352"/>
              <a:gd name="connsiteX3" fmla="*/ 1799616 w 3406740"/>
              <a:gd name="connsiteY3" fmla="*/ 0 h 25406352"/>
              <a:gd name="connsiteX4" fmla="*/ 3406740 w 3406740"/>
              <a:gd name="connsiteY4" fmla="*/ 6409611 h 25406352"/>
              <a:gd name="connsiteX5" fmla="*/ 2277844 w 3406740"/>
              <a:gd name="connsiteY5" fmla="*/ 19871841 h 25406352"/>
              <a:gd name="connsiteX6" fmla="*/ 5911 w 3406740"/>
              <a:gd name="connsiteY6" fmla="*/ 25406352 h 25406352"/>
              <a:gd name="connsiteX0" fmla="*/ 5911 w 3406740"/>
              <a:gd name="connsiteY0" fmla="*/ 25406352 h 25406352"/>
              <a:gd name="connsiteX1" fmla="*/ 17191 w 3406740"/>
              <a:gd name="connsiteY1" fmla="*/ 14675278 h 25406352"/>
              <a:gd name="connsiteX2" fmla="*/ 0 w 3406740"/>
              <a:gd name="connsiteY2" fmla="*/ 9211166 h 25406352"/>
              <a:gd name="connsiteX3" fmla="*/ 1799616 w 3406740"/>
              <a:gd name="connsiteY3" fmla="*/ 0 h 25406352"/>
              <a:gd name="connsiteX4" fmla="*/ 3406740 w 3406740"/>
              <a:gd name="connsiteY4" fmla="*/ 6409611 h 25406352"/>
              <a:gd name="connsiteX5" fmla="*/ 2380992 w 3406740"/>
              <a:gd name="connsiteY5" fmla="*/ 25094889 h 25406352"/>
              <a:gd name="connsiteX6" fmla="*/ 5911 w 3406740"/>
              <a:gd name="connsiteY6" fmla="*/ 25406352 h 25406352"/>
              <a:gd name="connsiteX0" fmla="*/ 5911 w 3956862"/>
              <a:gd name="connsiteY0" fmla="*/ 25406352 h 25406352"/>
              <a:gd name="connsiteX1" fmla="*/ 17191 w 3956862"/>
              <a:gd name="connsiteY1" fmla="*/ 14675278 h 25406352"/>
              <a:gd name="connsiteX2" fmla="*/ 0 w 3956862"/>
              <a:gd name="connsiteY2" fmla="*/ 9211166 h 25406352"/>
              <a:gd name="connsiteX3" fmla="*/ 1799616 w 3956862"/>
              <a:gd name="connsiteY3" fmla="*/ 0 h 25406352"/>
              <a:gd name="connsiteX4" fmla="*/ 3956862 w 3956862"/>
              <a:gd name="connsiteY4" fmla="*/ 7454212 h 25406352"/>
              <a:gd name="connsiteX5" fmla="*/ 2380992 w 3956862"/>
              <a:gd name="connsiteY5" fmla="*/ 25094889 h 25406352"/>
              <a:gd name="connsiteX6" fmla="*/ 5911 w 3956862"/>
              <a:gd name="connsiteY6" fmla="*/ 25406352 h 25406352"/>
              <a:gd name="connsiteX0" fmla="*/ 5911 w 3956862"/>
              <a:gd name="connsiteY0" fmla="*/ 25406352 h 31925026"/>
              <a:gd name="connsiteX1" fmla="*/ 17191 w 3956862"/>
              <a:gd name="connsiteY1" fmla="*/ 14675278 h 31925026"/>
              <a:gd name="connsiteX2" fmla="*/ 0 w 3956862"/>
              <a:gd name="connsiteY2" fmla="*/ 9211166 h 31925026"/>
              <a:gd name="connsiteX3" fmla="*/ 1799616 w 3956862"/>
              <a:gd name="connsiteY3" fmla="*/ 0 h 31925026"/>
              <a:gd name="connsiteX4" fmla="*/ 3956862 w 3956862"/>
              <a:gd name="connsiteY4" fmla="*/ 7454212 h 31925026"/>
              <a:gd name="connsiteX5" fmla="*/ 2380993 w 3956862"/>
              <a:gd name="connsiteY5" fmla="*/ 31925026 h 31925026"/>
              <a:gd name="connsiteX6" fmla="*/ 5911 w 3956862"/>
              <a:gd name="connsiteY6" fmla="*/ 25406352 h 31925026"/>
              <a:gd name="connsiteX0" fmla="*/ 384119 w 3956862"/>
              <a:gd name="connsiteY0" fmla="*/ 16567358 h 31925026"/>
              <a:gd name="connsiteX1" fmla="*/ 17191 w 3956862"/>
              <a:gd name="connsiteY1" fmla="*/ 14675278 h 31925026"/>
              <a:gd name="connsiteX2" fmla="*/ 0 w 3956862"/>
              <a:gd name="connsiteY2" fmla="*/ 9211166 h 31925026"/>
              <a:gd name="connsiteX3" fmla="*/ 1799616 w 3956862"/>
              <a:gd name="connsiteY3" fmla="*/ 0 h 31925026"/>
              <a:gd name="connsiteX4" fmla="*/ 3956862 w 3956862"/>
              <a:gd name="connsiteY4" fmla="*/ 7454212 h 31925026"/>
              <a:gd name="connsiteX5" fmla="*/ 2380993 w 3956862"/>
              <a:gd name="connsiteY5" fmla="*/ 31925026 h 31925026"/>
              <a:gd name="connsiteX6" fmla="*/ 384119 w 3956862"/>
              <a:gd name="connsiteY6" fmla="*/ 16567358 h 31925026"/>
              <a:gd name="connsiteX0" fmla="*/ 372658 w 3945401"/>
              <a:gd name="connsiteY0" fmla="*/ 16567358 h 31925026"/>
              <a:gd name="connsiteX1" fmla="*/ 5730 w 3945401"/>
              <a:gd name="connsiteY1" fmla="*/ 14675278 h 31925026"/>
              <a:gd name="connsiteX2" fmla="*/ 160452 w 3945401"/>
              <a:gd name="connsiteY2" fmla="*/ 3747054 h 31925026"/>
              <a:gd name="connsiteX3" fmla="*/ 1788155 w 3945401"/>
              <a:gd name="connsiteY3" fmla="*/ 0 h 31925026"/>
              <a:gd name="connsiteX4" fmla="*/ 3945401 w 3945401"/>
              <a:gd name="connsiteY4" fmla="*/ 7454212 h 31925026"/>
              <a:gd name="connsiteX5" fmla="*/ 2369532 w 3945401"/>
              <a:gd name="connsiteY5" fmla="*/ 31925026 h 31925026"/>
              <a:gd name="connsiteX6" fmla="*/ 372658 w 3945401"/>
              <a:gd name="connsiteY6" fmla="*/ 16567358 h 31925026"/>
              <a:gd name="connsiteX0" fmla="*/ 366928 w 3939671"/>
              <a:gd name="connsiteY0" fmla="*/ 16567358 h 31925026"/>
              <a:gd name="connsiteX1" fmla="*/ 0 w 3939671"/>
              <a:gd name="connsiteY1" fmla="*/ 14675278 h 31925026"/>
              <a:gd name="connsiteX2" fmla="*/ 1782425 w 3939671"/>
              <a:gd name="connsiteY2" fmla="*/ 0 h 31925026"/>
              <a:gd name="connsiteX3" fmla="*/ 3939671 w 3939671"/>
              <a:gd name="connsiteY3" fmla="*/ 7454212 h 31925026"/>
              <a:gd name="connsiteX4" fmla="*/ 2363802 w 3939671"/>
              <a:gd name="connsiteY4" fmla="*/ 31925026 h 31925026"/>
              <a:gd name="connsiteX5" fmla="*/ 366928 w 3939671"/>
              <a:gd name="connsiteY5" fmla="*/ 16567358 h 31925026"/>
              <a:gd name="connsiteX0" fmla="*/ 366928 w 3939671"/>
              <a:gd name="connsiteY0" fmla="*/ 16567358 h 31925026"/>
              <a:gd name="connsiteX1" fmla="*/ 0 w 3939671"/>
              <a:gd name="connsiteY1" fmla="*/ 4550591 h 31925026"/>
              <a:gd name="connsiteX2" fmla="*/ 1782425 w 3939671"/>
              <a:gd name="connsiteY2" fmla="*/ 0 h 31925026"/>
              <a:gd name="connsiteX3" fmla="*/ 3939671 w 3939671"/>
              <a:gd name="connsiteY3" fmla="*/ 7454212 h 31925026"/>
              <a:gd name="connsiteX4" fmla="*/ 2363802 w 3939671"/>
              <a:gd name="connsiteY4" fmla="*/ 31925026 h 31925026"/>
              <a:gd name="connsiteX5" fmla="*/ 366928 w 3939671"/>
              <a:gd name="connsiteY5" fmla="*/ 16567358 h 31925026"/>
              <a:gd name="connsiteX0" fmla="*/ 366928 w 3939671"/>
              <a:gd name="connsiteY0" fmla="*/ 16567358 h 31925026"/>
              <a:gd name="connsiteX1" fmla="*/ 0 w 3939671"/>
              <a:gd name="connsiteY1" fmla="*/ 4550591 h 31925026"/>
              <a:gd name="connsiteX2" fmla="*/ 1782425 w 3939671"/>
              <a:gd name="connsiteY2" fmla="*/ 0 h 31925026"/>
              <a:gd name="connsiteX3" fmla="*/ 3939671 w 3939671"/>
              <a:gd name="connsiteY3" fmla="*/ 7454212 h 31925026"/>
              <a:gd name="connsiteX4" fmla="*/ 2363802 w 3939671"/>
              <a:gd name="connsiteY4" fmla="*/ 31925026 h 31925026"/>
              <a:gd name="connsiteX5" fmla="*/ 366928 w 3939671"/>
              <a:gd name="connsiteY5" fmla="*/ 16567358 h 31925026"/>
              <a:gd name="connsiteX0" fmla="*/ 366928 w 3939671"/>
              <a:gd name="connsiteY0" fmla="*/ 16567358 h 31925026"/>
              <a:gd name="connsiteX1" fmla="*/ 0 w 3939671"/>
              <a:gd name="connsiteY1" fmla="*/ 4550591 h 31925026"/>
              <a:gd name="connsiteX2" fmla="*/ 1782425 w 3939671"/>
              <a:gd name="connsiteY2" fmla="*/ 0 h 31925026"/>
              <a:gd name="connsiteX3" fmla="*/ 3939671 w 3939671"/>
              <a:gd name="connsiteY3" fmla="*/ 7454212 h 31925026"/>
              <a:gd name="connsiteX4" fmla="*/ 2363802 w 3939671"/>
              <a:gd name="connsiteY4" fmla="*/ 31925026 h 31925026"/>
              <a:gd name="connsiteX5" fmla="*/ 366928 w 3939671"/>
              <a:gd name="connsiteY5" fmla="*/ 16567358 h 31925026"/>
              <a:gd name="connsiteX0" fmla="*/ 366928 w 3939671"/>
              <a:gd name="connsiteY0" fmla="*/ 19058357 h 34416025"/>
              <a:gd name="connsiteX1" fmla="*/ 0 w 3939671"/>
              <a:gd name="connsiteY1" fmla="*/ 7041590 h 34416025"/>
              <a:gd name="connsiteX2" fmla="*/ 3054581 w 3939671"/>
              <a:gd name="connsiteY2" fmla="*/ 0 h 34416025"/>
              <a:gd name="connsiteX3" fmla="*/ 3939671 w 3939671"/>
              <a:gd name="connsiteY3" fmla="*/ 9945211 h 34416025"/>
              <a:gd name="connsiteX4" fmla="*/ 2363802 w 3939671"/>
              <a:gd name="connsiteY4" fmla="*/ 34416025 h 34416025"/>
              <a:gd name="connsiteX5" fmla="*/ 366928 w 3939671"/>
              <a:gd name="connsiteY5" fmla="*/ 19058357 h 34416025"/>
              <a:gd name="connsiteX0" fmla="*/ 366928 w 3939671"/>
              <a:gd name="connsiteY0" fmla="*/ 14076373 h 29434041"/>
              <a:gd name="connsiteX1" fmla="*/ 0 w 3939671"/>
              <a:gd name="connsiteY1" fmla="*/ 2059606 h 29434041"/>
              <a:gd name="connsiteX2" fmla="*/ 3054581 w 3939671"/>
              <a:gd name="connsiteY2" fmla="*/ 0 h 29434041"/>
              <a:gd name="connsiteX3" fmla="*/ 3939671 w 3939671"/>
              <a:gd name="connsiteY3" fmla="*/ 4963227 h 29434041"/>
              <a:gd name="connsiteX4" fmla="*/ 2363802 w 3939671"/>
              <a:gd name="connsiteY4" fmla="*/ 29434041 h 29434041"/>
              <a:gd name="connsiteX5" fmla="*/ 366928 w 3939671"/>
              <a:gd name="connsiteY5" fmla="*/ 14076373 h 29434041"/>
              <a:gd name="connsiteX0" fmla="*/ 0 w 3572743"/>
              <a:gd name="connsiteY0" fmla="*/ 22974168 h 38331836"/>
              <a:gd name="connsiteX1" fmla="*/ 1377987 w 3572743"/>
              <a:gd name="connsiteY1" fmla="*/ 832715 h 38331836"/>
              <a:gd name="connsiteX2" fmla="*/ 2687653 w 3572743"/>
              <a:gd name="connsiteY2" fmla="*/ 8897795 h 38331836"/>
              <a:gd name="connsiteX3" fmla="*/ 3572743 w 3572743"/>
              <a:gd name="connsiteY3" fmla="*/ 13861022 h 38331836"/>
              <a:gd name="connsiteX4" fmla="*/ 1996874 w 3572743"/>
              <a:gd name="connsiteY4" fmla="*/ 38331836 h 38331836"/>
              <a:gd name="connsiteX5" fmla="*/ 0 w 3572743"/>
              <a:gd name="connsiteY5" fmla="*/ 22974168 h 38331836"/>
              <a:gd name="connsiteX0" fmla="*/ 0 w 3572743"/>
              <a:gd name="connsiteY0" fmla="*/ 22141453 h 37499121"/>
              <a:gd name="connsiteX1" fmla="*/ 1377987 w 3572743"/>
              <a:gd name="connsiteY1" fmla="*/ 0 h 37499121"/>
              <a:gd name="connsiteX2" fmla="*/ 2687653 w 3572743"/>
              <a:gd name="connsiteY2" fmla="*/ 8065080 h 37499121"/>
              <a:gd name="connsiteX3" fmla="*/ 3572743 w 3572743"/>
              <a:gd name="connsiteY3" fmla="*/ 13028307 h 37499121"/>
              <a:gd name="connsiteX4" fmla="*/ 1996874 w 3572743"/>
              <a:gd name="connsiteY4" fmla="*/ 37499121 h 37499121"/>
              <a:gd name="connsiteX5" fmla="*/ 0 w 3572743"/>
              <a:gd name="connsiteY5" fmla="*/ 22141453 h 37499121"/>
              <a:gd name="connsiteX0" fmla="*/ 0 w 3572743"/>
              <a:gd name="connsiteY0" fmla="*/ 19007622 h 34365290"/>
              <a:gd name="connsiteX1" fmla="*/ 2684526 w 3572743"/>
              <a:gd name="connsiteY1" fmla="*/ 0 h 34365290"/>
              <a:gd name="connsiteX2" fmla="*/ 2687653 w 3572743"/>
              <a:gd name="connsiteY2" fmla="*/ 4931249 h 34365290"/>
              <a:gd name="connsiteX3" fmla="*/ 3572743 w 3572743"/>
              <a:gd name="connsiteY3" fmla="*/ 9894476 h 34365290"/>
              <a:gd name="connsiteX4" fmla="*/ 1996874 w 3572743"/>
              <a:gd name="connsiteY4" fmla="*/ 34365290 h 34365290"/>
              <a:gd name="connsiteX5" fmla="*/ 0 w 3572743"/>
              <a:gd name="connsiteY5" fmla="*/ 19007622 h 34365290"/>
              <a:gd name="connsiteX0" fmla="*/ 0 w 4071290"/>
              <a:gd name="connsiteY0" fmla="*/ 8641885 h 34365290"/>
              <a:gd name="connsiteX1" fmla="*/ 3183073 w 4071290"/>
              <a:gd name="connsiteY1" fmla="*/ 0 h 34365290"/>
              <a:gd name="connsiteX2" fmla="*/ 3186200 w 4071290"/>
              <a:gd name="connsiteY2" fmla="*/ 4931249 h 34365290"/>
              <a:gd name="connsiteX3" fmla="*/ 4071290 w 4071290"/>
              <a:gd name="connsiteY3" fmla="*/ 9894476 h 34365290"/>
              <a:gd name="connsiteX4" fmla="*/ 2495421 w 4071290"/>
              <a:gd name="connsiteY4" fmla="*/ 34365290 h 34365290"/>
              <a:gd name="connsiteX5" fmla="*/ 0 w 4071290"/>
              <a:gd name="connsiteY5" fmla="*/ 8641885 h 34365290"/>
              <a:gd name="connsiteX0" fmla="*/ 0 w 4071290"/>
              <a:gd name="connsiteY0" fmla="*/ 8641885 h 34365290"/>
              <a:gd name="connsiteX1" fmla="*/ 3183073 w 4071290"/>
              <a:gd name="connsiteY1" fmla="*/ 0 h 34365290"/>
              <a:gd name="connsiteX2" fmla="*/ 3186200 w 4071290"/>
              <a:gd name="connsiteY2" fmla="*/ 4931249 h 34365290"/>
              <a:gd name="connsiteX3" fmla="*/ 4071290 w 4071290"/>
              <a:gd name="connsiteY3" fmla="*/ 9894476 h 34365290"/>
              <a:gd name="connsiteX4" fmla="*/ 2495421 w 4071290"/>
              <a:gd name="connsiteY4" fmla="*/ 34365290 h 34365290"/>
              <a:gd name="connsiteX5" fmla="*/ 0 w 4071290"/>
              <a:gd name="connsiteY5" fmla="*/ 8641885 h 34365290"/>
              <a:gd name="connsiteX0" fmla="*/ 0 w 3022621"/>
              <a:gd name="connsiteY0" fmla="*/ 5749118 h 34365290"/>
              <a:gd name="connsiteX1" fmla="*/ 2134404 w 3022621"/>
              <a:gd name="connsiteY1" fmla="*/ 0 h 34365290"/>
              <a:gd name="connsiteX2" fmla="*/ 2137531 w 3022621"/>
              <a:gd name="connsiteY2" fmla="*/ 4931249 h 34365290"/>
              <a:gd name="connsiteX3" fmla="*/ 3022621 w 3022621"/>
              <a:gd name="connsiteY3" fmla="*/ 9894476 h 34365290"/>
              <a:gd name="connsiteX4" fmla="*/ 1446752 w 3022621"/>
              <a:gd name="connsiteY4" fmla="*/ 34365290 h 34365290"/>
              <a:gd name="connsiteX5" fmla="*/ 0 w 3022621"/>
              <a:gd name="connsiteY5" fmla="*/ 5749118 h 34365290"/>
              <a:gd name="connsiteX0" fmla="*/ 0 w 3022621"/>
              <a:gd name="connsiteY0" fmla="*/ 5749118 h 30427921"/>
              <a:gd name="connsiteX1" fmla="*/ 2134404 w 3022621"/>
              <a:gd name="connsiteY1" fmla="*/ 0 h 30427921"/>
              <a:gd name="connsiteX2" fmla="*/ 2137531 w 3022621"/>
              <a:gd name="connsiteY2" fmla="*/ 4931249 h 30427921"/>
              <a:gd name="connsiteX3" fmla="*/ 3022621 w 3022621"/>
              <a:gd name="connsiteY3" fmla="*/ 9894476 h 30427921"/>
              <a:gd name="connsiteX4" fmla="*/ 1902321 w 3022621"/>
              <a:gd name="connsiteY4" fmla="*/ 30427921 h 30427921"/>
              <a:gd name="connsiteX5" fmla="*/ 0 w 3022621"/>
              <a:gd name="connsiteY5" fmla="*/ 5749118 h 30427921"/>
              <a:gd name="connsiteX0" fmla="*/ 0 w 3022621"/>
              <a:gd name="connsiteY0" fmla="*/ 5749118 h 30427921"/>
              <a:gd name="connsiteX1" fmla="*/ 2134404 w 3022621"/>
              <a:gd name="connsiteY1" fmla="*/ 0 h 30427921"/>
              <a:gd name="connsiteX2" fmla="*/ 2137531 w 3022621"/>
              <a:gd name="connsiteY2" fmla="*/ 4931249 h 30427921"/>
              <a:gd name="connsiteX3" fmla="*/ 3022621 w 3022621"/>
              <a:gd name="connsiteY3" fmla="*/ 9894476 h 30427921"/>
              <a:gd name="connsiteX4" fmla="*/ 1902321 w 3022621"/>
              <a:gd name="connsiteY4" fmla="*/ 30427921 h 30427921"/>
              <a:gd name="connsiteX5" fmla="*/ 332182 w 3022621"/>
              <a:gd name="connsiteY5" fmla="*/ 10312173 h 30427921"/>
              <a:gd name="connsiteX6" fmla="*/ 0 w 3022621"/>
              <a:gd name="connsiteY6" fmla="*/ 5749118 h 30427921"/>
              <a:gd name="connsiteX0" fmla="*/ 0 w 3022621"/>
              <a:gd name="connsiteY0" fmla="*/ 5749118 h 30427921"/>
              <a:gd name="connsiteX1" fmla="*/ 2134404 w 3022621"/>
              <a:gd name="connsiteY1" fmla="*/ 0 h 30427921"/>
              <a:gd name="connsiteX2" fmla="*/ 2137531 w 3022621"/>
              <a:gd name="connsiteY2" fmla="*/ 4931249 h 30427921"/>
              <a:gd name="connsiteX3" fmla="*/ 3022621 w 3022621"/>
              <a:gd name="connsiteY3" fmla="*/ 9894476 h 30427921"/>
              <a:gd name="connsiteX4" fmla="*/ 1902321 w 3022621"/>
              <a:gd name="connsiteY4" fmla="*/ 30427921 h 30427921"/>
              <a:gd name="connsiteX5" fmla="*/ 108695 w 3022621"/>
              <a:gd name="connsiteY5" fmla="*/ 12562108 h 30427921"/>
              <a:gd name="connsiteX6" fmla="*/ 0 w 3022621"/>
              <a:gd name="connsiteY6" fmla="*/ 5749118 h 30427921"/>
              <a:gd name="connsiteX0" fmla="*/ 0 w 3022621"/>
              <a:gd name="connsiteY0" fmla="*/ 5749118 h 30427921"/>
              <a:gd name="connsiteX1" fmla="*/ 2134404 w 3022621"/>
              <a:gd name="connsiteY1" fmla="*/ 0 h 30427921"/>
              <a:gd name="connsiteX2" fmla="*/ 2137531 w 3022621"/>
              <a:gd name="connsiteY2" fmla="*/ 4931249 h 30427921"/>
              <a:gd name="connsiteX3" fmla="*/ 3022621 w 3022621"/>
              <a:gd name="connsiteY3" fmla="*/ 9894476 h 30427921"/>
              <a:gd name="connsiteX4" fmla="*/ 1902321 w 3022621"/>
              <a:gd name="connsiteY4" fmla="*/ 30427921 h 30427921"/>
              <a:gd name="connsiteX5" fmla="*/ 272013 w 3022621"/>
              <a:gd name="connsiteY5" fmla="*/ 14490606 h 30427921"/>
              <a:gd name="connsiteX6" fmla="*/ 0 w 3022621"/>
              <a:gd name="connsiteY6" fmla="*/ 5749118 h 30427921"/>
              <a:gd name="connsiteX0" fmla="*/ 0 w 2756157"/>
              <a:gd name="connsiteY0" fmla="*/ 5266990 h 30427921"/>
              <a:gd name="connsiteX1" fmla="*/ 1867940 w 2756157"/>
              <a:gd name="connsiteY1" fmla="*/ 0 h 30427921"/>
              <a:gd name="connsiteX2" fmla="*/ 1871067 w 2756157"/>
              <a:gd name="connsiteY2" fmla="*/ 4931249 h 30427921"/>
              <a:gd name="connsiteX3" fmla="*/ 2756157 w 2756157"/>
              <a:gd name="connsiteY3" fmla="*/ 9894476 h 30427921"/>
              <a:gd name="connsiteX4" fmla="*/ 1635857 w 2756157"/>
              <a:gd name="connsiteY4" fmla="*/ 30427921 h 30427921"/>
              <a:gd name="connsiteX5" fmla="*/ 5549 w 2756157"/>
              <a:gd name="connsiteY5" fmla="*/ 14490606 h 30427921"/>
              <a:gd name="connsiteX6" fmla="*/ 0 w 2756157"/>
              <a:gd name="connsiteY6" fmla="*/ 5266990 h 30427921"/>
              <a:gd name="connsiteX0" fmla="*/ 0 w 2756157"/>
              <a:gd name="connsiteY0" fmla="*/ 5266990 h 27763943"/>
              <a:gd name="connsiteX1" fmla="*/ 1867940 w 2756157"/>
              <a:gd name="connsiteY1" fmla="*/ 0 h 27763943"/>
              <a:gd name="connsiteX2" fmla="*/ 1871067 w 2756157"/>
              <a:gd name="connsiteY2" fmla="*/ 4931249 h 27763943"/>
              <a:gd name="connsiteX3" fmla="*/ 2756157 w 2756157"/>
              <a:gd name="connsiteY3" fmla="*/ 9894476 h 27763943"/>
              <a:gd name="connsiteX4" fmla="*/ 1773745 w 2756157"/>
              <a:gd name="connsiteY4" fmla="*/ 27763943 h 27763943"/>
              <a:gd name="connsiteX5" fmla="*/ 5549 w 2756157"/>
              <a:gd name="connsiteY5" fmla="*/ 14490606 h 27763943"/>
              <a:gd name="connsiteX6" fmla="*/ 0 w 2756157"/>
              <a:gd name="connsiteY6" fmla="*/ 5266990 h 2776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6157" h="27763943" extrusionOk="0">
                <a:moveTo>
                  <a:pt x="0" y="5266990"/>
                </a:moveTo>
                <a:lnTo>
                  <a:pt x="1867940" y="0"/>
                </a:lnTo>
                <a:cubicBezTo>
                  <a:pt x="1854583" y="292246"/>
                  <a:pt x="1893511" y="4849090"/>
                  <a:pt x="1871067" y="4931249"/>
                </a:cubicBezTo>
                <a:lnTo>
                  <a:pt x="2756157" y="9894476"/>
                </a:lnTo>
                <a:lnTo>
                  <a:pt x="1773745" y="27763943"/>
                </a:lnTo>
                <a:lnTo>
                  <a:pt x="5549" y="14490606"/>
                </a:lnTo>
                <a:cubicBezTo>
                  <a:pt x="3699" y="11416067"/>
                  <a:pt x="1850" y="8341529"/>
                  <a:pt x="0" y="5266990"/>
                </a:cubicBezTo>
                <a:close/>
              </a:path>
            </a:pathLst>
          </a:custGeom>
          <a:gradFill>
            <a:gsLst>
              <a:gs pos="33000">
                <a:srgbClr val="3C86F1">
                  <a:alpha val="53000"/>
                </a:srgbClr>
              </a:gs>
              <a:gs pos="76000">
                <a:srgbClr val="2A9EF3">
                  <a:alpha val="14000"/>
                </a:srgbClr>
              </a:gs>
            </a:gsLst>
            <a:lin ang="9000000" scaled="0"/>
          </a:gradFill>
        </p:spPr>
        <p:txBody>
          <a:bodyPr wrap="square" lIns="108000" tIns="108000" rIns="108000" bIns="108000">
            <a:spAutoFit/>
          </a:bodyPr>
          <a:lstStyle/>
          <a:p>
            <a:pPr>
              <a:defRPr/>
            </a:pPr>
            <a:endParaRPr lang="ru-RU" sz="2800" b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7" name="Полилиния 153">
            <a:extLst>
              <a:ext uri="{FF2B5EF4-FFF2-40B4-BE49-F238E27FC236}">
                <a16:creationId xmlns:a16="http://schemas.microsoft.com/office/drawing/2014/main" id="{E0409896-50E3-D443-E646-9757E2D7CA8C}"/>
              </a:ext>
            </a:extLst>
          </p:cNvPr>
          <p:cNvSpPr/>
          <p:nvPr/>
        </p:nvSpPr>
        <p:spPr bwMode="auto">
          <a:xfrm>
            <a:off x="4067798" y="3232886"/>
            <a:ext cx="1550026" cy="1396178"/>
          </a:xfrm>
          <a:custGeom>
            <a:avLst/>
            <a:gdLst>
              <a:gd name="connsiteX0" fmla="*/ 0 w 3962400"/>
              <a:gd name="connsiteY0" fmla="*/ 0 h 2141220"/>
              <a:gd name="connsiteX1" fmla="*/ 3962400 w 3962400"/>
              <a:gd name="connsiteY1" fmla="*/ 0 h 2141220"/>
              <a:gd name="connsiteX2" fmla="*/ 3962400 w 3962400"/>
              <a:gd name="connsiteY2" fmla="*/ 2141220 h 2141220"/>
              <a:gd name="connsiteX3" fmla="*/ 0 w 3962400"/>
              <a:gd name="connsiteY3" fmla="*/ 2141220 h 2141220"/>
              <a:gd name="connsiteX4" fmla="*/ 0 w 3962400"/>
              <a:gd name="connsiteY4" fmla="*/ 0 h 2141220"/>
              <a:gd name="connsiteX0" fmla="*/ 0 w 4236720"/>
              <a:gd name="connsiteY0" fmla="*/ 0 h 2141220"/>
              <a:gd name="connsiteX1" fmla="*/ 4236720 w 4236720"/>
              <a:gd name="connsiteY1" fmla="*/ 1744980 h 2141220"/>
              <a:gd name="connsiteX2" fmla="*/ 3962400 w 4236720"/>
              <a:gd name="connsiteY2" fmla="*/ 2141220 h 2141220"/>
              <a:gd name="connsiteX3" fmla="*/ 0 w 4236720"/>
              <a:gd name="connsiteY3" fmla="*/ 2141220 h 2141220"/>
              <a:gd name="connsiteX4" fmla="*/ 0 w 4236720"/>
              <a:gd name="connsiteY4" fmla="*/ 0 h 2141220"/>
              <a:gd name="connsiteX0" fmla="*/ 0 w 4960620"/>
              <a:gd name="connsiteY0" fmla="*/ 0 h 2171700"/>
              <a:gd name="connsiteX1" fmla="*/ 4236720 w 4960620"/>
              <a:gd name="connsiteY1" fmla="*/ 1744980 h 2171700"/>
              <a:gd name="connsiteX2" fmla="*/ 4960620 w 4960620"/>
              <a:gd name="connsiteY2" fmla="*/ 2171700 h 2171700"/>
              <a:gd name="connsiteX3" fmla="*/ 0 w 4960620"/>
              <a:gd name="connsiteY3" fmla="*/ 2141220 h 2171700"/>
              <a:gd name="connsiteX4" fmla="*/ 0 w 4960620"/>
              <a:gd name="connsiteY4" fmla="*/ 0 h 2171700"/>
              <a:gd name="connsiteX0" fmla="*/ 0 w 4960620"/>
              <a:gd name="connsiteY0" fmla="*/ 0 h 4206240"/>
              <a:gd name="connsiteX1" fmla="*/ 4236720 w 4960620"/>
              <a:gd name="connsiteY1" fmla="*/ 1744980 h 4206240"/>
              <a:gd name="connsiteX2" fmla="*/ 4960620 w 4960620"/>
              <a:gd name="connsiteY2" fmla="*/ 2171700 h 4206240"/>
              <a:gd name="connsiteX3" fmla="*/ 1775460 w 4960620"/>
              <a:gd name="connsiteY3" fmla="*/ 4206240 h 4206240"/>
              <a:gd name="connsiteX4" fmla="*/ 0 w 4960620"/>
              <a:gd name="connsiteY4" fmla="*/ 0 h 4206240"/>
              <a:gd name="connsiteX0" fmla="*/ 0 w 4960620"/>
              <a:gd name="connsiteY0" fmla="*/ 0 h 4206240"/>
              <a:gd name="connsiteX1" fmla="*/ 4236720 w 4960620"/>
              <a:gd name="connsiteY1" fmla="*/ 1744980 h 4206240"/>
              <a:gd name="connsiteX2" fmla="*/ 4960620 w 4960620"/>
              <a:gd name="connsiteY2" fmla="*/ 2171700 h 4206240"/>
              <a:gd name="connsiteX3" fmla="*/ 1775460 w 4960620"/>
              <a:gd name="connsiteY3" fmla="*/ 4206240 h 4206240"/>
              <a:gd name="connsiteX4" fmla="*/ 190500 w 4960620"/>
              <a:gd name="connsiteY4" fmla="*/ 457200 h 4206240"/>
              <a:gd name="connsiteX5" fmla="*/ 0 w 4960620"/>
              <a:gd name="connsiteY5" fmla="*/ 0 h 4206240"/>
              <a:gd name="connsiteX0" fmla="*/ 0 w 4960620"/>
              <a:gd name="connsiteY0" fmla="*/ 0 h 4206240"/>
              <a:gd name="connsiteX1" fmla="*/ 4236720 w 4960620"/>
              <a:gd name="connsiteY1" fmla="*/ 1744980 h 4206240"/>
              <a:gd name="connsiteX2" fmla="*/ 4960620 w 4960620"/>
              <a:gd name="connsiteY2" fmla="*/ 2171700 h 4206240"/>
              <a:gd name="connsiteX3" fmla="*/ 1775460 w 4960620"/>
              <a:gd name="connsiteY3" fmla="*/ 4206240 h 4206240"/>
              <a:gd name="connsiteX4" fmla="*/ 144780 w 4960620"/>
              <a:gd name="connsiteY4" fmla="*/ 4206240 h 4206240"/>
              <a:gd name="connsiteX5" fmla="*/ 0 w 4960620"/>
              <a:gd name="connsiteY5" fmla="*/ 0 h 4206240"/>
              <a:gd name="connsiteX0" fmla="*/ 0 w 4815840"/>
              <a:gd name="connsiteY0" fmla="*/ 0 h 2575560"/>
              <a:gd name="connsiteX1" fmla="*/ 4091940 w 4815840"/>
              <a:gd name="connsiteY1" fmla="*/ 114300 h 2575560"/>
              <a:gd name="connsiteX2" fmla="*/ 4815840 w 4815840"/>
              <a:gd name="connsiteY2" fmla="*/ 541020 h 2575560"/>
              <a:gd name="connsiteX3" fmla="*/ 1630680 w 4815840"/>
              <a:gd name="connsiteY3" fmla="*/ 2575560 h 2575560"/>
              <a:gd name="connsiteX4" fmla="*/ 0 w 4815840"/>
              <a:gd name="connsiteY4" fmla="*/ 2575560 h 2575560"/>
              <a:gd name="connsiteX5" fmla="*/ 0 w 4815840"/>
              <a:gd name="connsiteY5" fmla="*/ 0 h 2575560"/>
              <a:gd name="connsiteX0" fmla="*/ 0 w 4815840"/>
              <a:gd name="connsiteY0" fmla="*/ 777240 h 2461260"/>
              <a:gd name="connsiteX1" fmla="*/ 4091940 w 4815840"/>
              <a:gd name="connsiteY1" fmla="*/ 0 h 2461260"/>
              <a:gd name="connsiteX2" fmla="*/ 4815840 w 4815840"/>
              <a:gd name="connsiteY2" fmla="*/ 426720 h 2461260"/>
              <a:gd name="connsiteX3" fmla="*/ 1630680 w 4815840"/>
              <a:gd name="connsiteY3" fmla="*/ 2461260 h 2461260"/>
              <a:gd name="connsiteX4" fmla="*/ 0 w 4815840"/>
              <a:gd name="connsiteY4" fmla="*/ 2461260 h 2461260"/>
              <a:gd name="connsiteX5" fmla="*/ 0 w 4815840"/>
              <a:gd name="connsiteY5" fmla="*/ 777240 h 2461260"/>
              <a:gd name="connsiteX0" fmla="*/ 0 w 4815840"/>
              <a:gd name="connsiteY0" fmla="*/ 967740 h 2651760"/>
              <a:gd name="connsiteX1" fmla="*/ 4411980 w 4815840"/>
              <a:gd name="connsiteY1" fmla="*/ 0 h 2651760"/>
              <a:gd name="connsiteX2" fmla="*/ 4815840 w 4815840"/>
              <a:gd name="connsiteY2" fmla="*/ 617220 h 2651760"/>
              <a:gd name="connsiteX3" fmla="*/ 1630680 w 4815840"/>
              <a:gd name="connsiteY3" fmla="*/ 2651760 h 2651760"/>
              <a:gd name="connsiteX4" fmla="*/ 0 w 4815840"/>
              <a:gd name="connsiteY4" fmla="*/ 2651760 h 2651760"/>
              <a:gd name="connsiteX5" fmla="*/ 0 w 4815840"/>
              <a:gd name="connsiteY5" fmla="*/ 967740 h 2651760"/>
              <a:gd name="connsiteX0" fmla="*/ 0 w 4991100"/>
              <a:gd name="connsiteY0" fmla="*/ 967740 h 2651760"/>
              <a:gd name="connsiteX1" fmla="*/ 4411980 w 4991100"/>
              <a:gd name="connsiteY1" fmla="*/ 0 h 2651760"/>
              <a:gd name="connsiteX2" fmla="*/ 4991100 w 4991100"/>
              <a:gd name="connsiteY2" fmla="*/ 396240 h 2651760"/>
              <a:gd name="connsiteX3" fmla="*/ 1630680 w 4991100"/>
              <a:gd name="connsiteY3" fmla="*/ 2651760 h 2651760"/>
              <a:gd name="connsiteX4" fmla="*/ 0 w 4991100"/>
              <a:gd name="connsiteY4" fmla="*/ 2651760 h 2651760"/>
              <a:gd name="connsiteX5" fmla="*/ 0 w 4991100"/>
              <a:gd name="connsiteY5" fmla="*/ 967740 h 2651760"/>
              <a:gd name="connsiteX0" fmla="*/ 0 w 4991100"/>
              <a:gd name="connsiteY0" fmla="*/ 757188 h 2651760"/>
              <a:gd name="connsiteX1" fmla="*/ 4411980 w 4991100"/>
              <a:gd name="connsiteY1" fmla="*/ 0 h 2651760"/>
              <a:gd name="connsiteX2" fmla="*/ 4991100 w 4991100"/>
              <a:gd name="connsiteY2" fmla="*/ 396240 h 2651760"/>
              <a:gd name="connsiteX3" fmla="*/ 1630680 w 4991100"/>
              <a:gd name="connsiteY3" fmla="*/ 2651760 h 2651760"/>
              <a:gd name="connsiteX4" fmla="*/ 0 w 4991100"/>
              <a:gd name="connsiteY4" fmla="*/ 2651760 h 2651760"/>
              <a:gd name="connsiteX5" fmla="*/ 0 w 4991100"/>
              <a:gd name="connsiteY5" fmla="*/ 757188 h 2651760"/>
              <a:gd name="connsiteX0" fmla="*/ 0 w 4700154"/>
              <a:gd name="connsiteY0" fmla="*/ 757188 h 2651760"/>
              <a:gd name="connsiteX1" fmla="*/ 4411980 w 4700154"/>
              <a:gd name="connsiteY1" fmla="*/ 0 h 2651760"/>
              <a:gd name="connsiteX2" fmla="*/ 4700154 w 4700154"/>
              <a:gd name="connsiteY2" fmla="*/ 1916282 h 2651760"/>
              <a:gd name="connsiteX3" fmla="*/ 1630680 w 4700154"/>
              <a:gd name="connsiteY3" fmla="*/ 2651760 h 2651760"/>
              <a:gd name="connsiteX4" fmla="*/ 0 w 4700154"/>
              <a:gd name="connsiteY4" fmla="*/ 2651760 h 2651760"/>
              <a:gd name="connsiteX5" fmla="*/ 0 w 4700154"/>
              <a:gd name="connsiteY5" fmla="*/ 757188 h 2651760"/>
              <a:gd name="connsiteX0" fmla="*/ 0 w 4714800"/>
              <a:gd name="connsiteY0" fmla="*/ 0 h 1894572"/>
              <a:gd name="connsiteX1" fmla="*/ 4714800 w 4714800"/>
              <a:gd name="connsiteY1" fmla="*/ 507534 h 1894572"/>
              <a:gd name="connsiteX2" fmla="*/ 4700154 w 4714800"/>
              <a:gd name="connsiteY2" fmla="*/ 1159094 h 1894572"/>
              <a:gd name="connsiteX3" fmla="*/ 1630680 w 4714800"/>
              <a:gd name="connsiteY3" fmla="*/ 1894572 h 1894572"/>
              <a:gd name="connsiteX4" fmla="*/ 0 w 4714800"/>
              <a:gd name="connsiteY4" fmla="*/ 1894572 h 1894572"/>
              <a:gd name="connsiteX5" fmla="*/ 0 w 4714800"/>
              <a:gd name="connsiteY5" fmla="*/ 0 h 1894572"/>
              <a:gd name="connsiteX0" fmla="*/ 3420094 w 4714800"/>
              <a:gd name="connsiteY0" fmla="*/ 0 h 1680816"/>
              <a:gd name="connsiteX1" fmla="*/ 4714800 w 4714800"/>
              <a:gd name="connsiteY1" fmla="*/ 293778 h 1680816"/>
              <a:gd name="connsiteX2" fmla="*/ 4700154 w 4714800"/>
              <a:gd name="connsiteY2" fmla="*/ 945338 h 1680816"/>
              <a:gd name="connsiteX3" fmla="*/ 1630680 w 4714800"/>
              <a:gd name="connsiteY3" fmla="*/ 1680816 h 1680816"/>
              <a:gd name="connsiteX4" fmla="*/ 0 w 4714800"/>
              <a:gd name="connsiteY4" fmla="*/ 1680816 h 1680816"/>
              <a:gd name="connsiteX5" fmla="*/ 3420094 w 4714800"/>
              <a:gd name="connsiteY5" fmla="*/ 0 h 1680816"/>
              <a:gd name="connsiteX0" fmla="*/ 3420094 w 4714800"/>
              <a:gd name="connsiteY0" fmla="*/ 0 h 1680816"/>
              <a:gd name="connsiteX1" fmla="*/ 4714800 w 4714800"/>
              <a:gd name="connsiteY1" fmla="*/ 293778 h 1680816"/>
              <a:gd name="connsiteX2" fmla="*/ 4700154 w 4714800"/>
              <a:gd name="connsiteY2" fmla="*/ 945338 h 1680816"/>
              <a:gd name="connsiteX3" fmla="*/ 3661361 w 4714800"/>
              <a:gd name="connsiteY3" fmla="*/ 1401746 h 1680816"/>
              <a:gd name="connsiteX4" fmla="*/ 0 w 4714800"/>
              <a:gd name="connsiteY4" fmla="*/ 1680816 h 1680816"/>
              <a:gd name="connsiteX5" fmla="*/ 3420094 w 4714800"/>
              <a:gd name="connsiteY5" fmla="*/ 0 h 1680816"/>
              <a:gd name="connsiteX0" fmla="*/ 255320 w 1550026"/>
              <a:gd name="connsiteY0" fmla="*/ 0 h 1401746"/>
              <a:gd name="connsiteX1" fmla="*/ 1550026 w 1550026"/>
              <a:gd name="connsiteY1" fmla="*/ 293778 h 1401746"/>
              <a:gd name="connsiteX2" fmla="*/ 1535380 w 1550026"/>
              <a:gd name="connsiteY2" fmla="*/ 945338 h 1401746"/>
              <a:gd name="connsiteX3" fmla="*/ 496587 w 1550026"/>
              <a:gd name="connsiteY3" fmla="*/ 1401746 h 1401746"/>
              <a:gd name="connsiteX4" fmla="*/ 0 w 1550026"/>
              <a:gd name="connsiteY4" fmla="*/ 469533 h 1401746"/>
              <a:gd name="connsiteX5" fmla="*/ 255320 w 1550026"/>
              <a:gd name="connsiteY5" fmla="*/ 0 h 140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0026" h="1401746" extrusionOk="0">
                <a:moveTo>
                  <a:pt x="255320" y="0"/>
                </a:moveTo>
                <a:lnTo>
                  <a:pt x="1550026" y="293778"/>
                </a:lnTo>
                <a:lnTo>
                  <a:pt x="1535380" y="945338"/>
                </a:lnTo>
                <a:lnTo>
                  <a:pt x="496587" y="1401746"/>
                </a:lnTo>
                <a:lnTo>
                  <a:pt x="0" y="469533"/>
                </a:lnTo>
                <a:lnTo>
                  <a:pt x="255320" y="0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 155">
            <a:extLst>
              <a:ext uri="{FF2B5EF4-FFF2-40B4-BE49-F238E27FC236}">
                <a16:creationId xmlns:a16="http://schemas.microsoft.com/office/drawing/2014/main" id="{94128F8C-3EB3-C51F-8967-32EDDAAB28F7}"/>
              </a:ext>
            </a:extLst>
          </p:cNvPr>
          <p:cNvSpPr/>
          <p:nvPr/>
        </p:nvSpPr>
        <p:spPr bwMode="auto">
          <a:xfrm>
            <a:off x="3988926" y="1416324"/>
            <a:ext cx="2375066" cy="2122580"/>
          </a:xfrm>
          <a:custGeom>
            <a:avLst/>
            <a:gdLst>
              <a:gd name="connsiteX0" fmla="*/ 0 w 3028950"/>
              <a:gd name="connsiteY0" fmla="*/ 0 h 3568700"/>
              <a:gd name="connsiteX1" fmla="*/ 3028950 w 3028950"/>
              <a:gd name="connsiteY1" fmla="*/ 0 h 3568700"/>
              <a:gd name="connsiteX2" fmla="*/ 3028950 w 3028950"/>
              <a:gd name="connsiteY2" fmla="*/ 3568700 h 3568700"/>
              <a:gd name="connsiteX3" fmla="*/ 0 w 3028950"/>
              <a:gd name="connsiteY3" fmla="*/ 3568700 h 3568700"/>
              <a:gd name="connsiteX4" fmla="*/ 0 w 3028950"/>
              <a:gd name="connsiteY4" fmla="*/ 0 h 3568700"/>
              <a:gd name="connsiteX0" fmla="*/ 0 w 3086100"/>
              <a:gd name="connsiteY0" fmla="*/ 1543050 h 3568700"/>
              <a:gd name="connsiteX1" fmla="*/ 3086100 w 3086100"/>
              <a:gd name="connsiteY1" fmla="*/ 0 h 3568700"/>
              <a:gd name="connsiteX2" fmla="*/ 3086100 w 3086100"/>
              <a:gd name="connsiteY2" fmla="*/ 3568700 h 3568700"/>
              <a:gd name="connsiteX3" fmla="*/ 57150 w 3086100"/>
              <a:gd name="connsiteY3" fmla="*/ 3568700 h 3568700"/>
              <a:gd name="connsiteX4" fmla="*/ 0 w 3086100"/>
              <a:gd name="connsiteY4" fmla="*/ 1543050 h 3568700"/>
              <a:gd name="connsiteX0" fmla="*/ 0 w 3086100"/>
              <a:gd name="connsiteY0" fmla="*/ 1562100 h 3587750"/>
              <a:gd name="connsiteX1" fmla="*/ 2298700 w 3086100"/>
              <a:gd name="connsiteY1" fmla="*/ 0 h 3587750"/>
              <a:gd name="connsiteX2" fmla="*/ 3086100 w 3086100"/>
              <a:gd name="connsiteY2" fmla="*/ 3587750 h 3587750"/>
              <a:gd name="connsiteX3" fmla="*/ 57150 w 3086100"/>
              <a:gd name="connsiteY3" fmla="*/ 3587750 h 3587750"/>
              <a:gd name="connsiteX4" fmla="*/ 0 w 3086100"/>
              <a:gd name="connsiteY4" fmla="*/ 1562100 h 3587750"/>
              <a:gd name="connsiteX0" fmla="*/ 0 w 2921000"/>
              <a:gd name="connsiteY0" fmla="*/ 1562100 h 3587750"/>
              <a:gd name="connsiteX1" fmla="*/ 2298700 w 2921000"/>
              <a:gd name="connsiteY1" fmla="*/ 0 h 3587750"/>
              <a:gd name="connsiteX2" fmla="*/ 2921000 w 2921000"/>
              <a:gd name="connsiteY2" fmla="*/ 2000250 h 3587750"/>
              <a:gd name="connsiteX3" fmla="*/ 57150 w 2921000"/>
              <a:gd name="connsiteY3" fmla="*/ 3587750 h 3587750"/>
              <a:gd name="connsiteX4" fmla="*/ 0 w 2921000"/>
              <a:gd name="connsiteY4" fmla="*/ 1562100 h 358775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0 w 2921000"/>
              <a:gd name="connsiteY4" fmla="*/ 1562100 h 358140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1187450 w 2921000"/>
              <a:gd name="connsiteY4" fmla="*/ 2838450 h 3581400"/>
              <a:gd name="connsiteX5" fmla="*/ 0 w 2921000"/>
              <a:gd name="connsiteY5" fmla="*/ 1562100 h 358140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146050 w 2921000"/>
              <a:gd name="connsiteY4" fmla="*/ 2635250 h 3581400"/>
              <a:gd name="connsiteX5" fmla="*/ 0 w 2921000"/>
              <a:gd name="connsiteY5" fmla="*/ 1562100 h 3581400"/>
              <a:gd name="connsiteX0" fmla="*/ 0 w 3479800"/>
              <a:gd name="connsiteY0" fmla="*/ 1562100 h 3581400"/>
              <a:gd name="connsiteX1" fmla="*/ 2298700 w 3479800"/>
              <a:gd name="connsiteY1" fmla="*/ 0 h 3581400"/>
              <a:gd name="connsiteX2" fmla="*/ 3479800 w 3479800"/>
              <a:gd name="connsiteY2" fmla="*/ 1993900 h 3581400"/>
              <a:gd name="connsiteX3" fmla="*/ 1911350 w 3479800"/>
              <a:gd name="connsiteY3" fmla="*/ 3581400 h 3581400"/>
              <a:gd name="connsiteX4" fmla="*/ 146050 w 3479800"/>
              <a:gd name="connsiteY4" fmla="*/ 2635250 h 3581400"/>
              <a:gd name="connsiteX5" fmla="*/ 0 w 3479800"/>
              <a:gd name="connsiteY5" fmla="*/ 1562100 h 3581400"/>
              <a:gd name="connsiteX0" fmla="*/ 0 w 3479800"/>
              <a:gd name="connsiteY0" fmla="*/ 1562100 h 3829050"/>
              <a:gd name="connsiteX1" fmla="*/ 2298700 w 3479800"/>
              <a:gd name="connsiteY1" fmla="*/ 0 h 3829050"/>
              <a:gd name="connsiteX2" fmla="*/ 3479800 w 3479800"/>
              <a:gd name="connsiteY2" fmla="*/ 1993900 h 3829050"/>
              <a:gd name="connsiteX3" fmla="*/ 2419350 w 3479800"/>
              <a:gd name="connsiteY3" fmla="*/ 3829050 h 3829050"/>
              <a:gd name="connsiteX4" fmla="*/ 146050 w 3479800"/>
              <a:gd name="connsiteY4" fmla="*/ 2635250 h 3829050"/>
              <a:gd name="connsiteX5" fmla="*/ 0 w 3479800"/>
              <a:gd name="connsiteY5" fmla="*/ 1562100 h 3829050"/>
              <a:gd name="connsiteX0" fmla="*/ 0 w 4241800"/>
              <a:gd name="connsiteY0" fmla="*/ 1562100 h 3829050"/>
              <a:gd name="connsiteX1" fmla="*/ 2298700 w 4241800"/>
              <a:gd name="connsiteY1" fmla="*/ 0 h 3829050"/>
              <a:gd name="connsiteX2" fmla="*/ 4241800 w 4241800"/>
              <a:gd name="connsiteY2" fmla="*/ 1987550 h 3829050"/>
              <a:gd name="connsiteX3" fmla="*/ 2419350 w 4241800"/>
              <a:gd name="connsiteY3" fmla="*/ 3829050 h 3829050"/>
              <a:gd name="connsiteX4" fmla="*/ 146050 w 4241800"/>
              <a:gd name="connsiteY4" fmla="*/ 2635250 h 3829050"/>
              <a:gd name="connsiteX5" fmla="*/ 0 w 4241800"/>
              <a:gd name="connsiteY5" fmla="*/ 1562100 h 3829050"/>
              <a:gd name="connsiteX0" fmla="*/ 0 w 4470400"/>
              <a:gd name="connsiteY0" fmla="*/ 1562100 h 3829050"/>
              <a:gd name="connsiteX1" fmla="*/ 2298700 w 4470400"/>
              <a:gd name="connsiteY1" fmla="*/ 0 h 3829050"/>
              <a:gd name="connsiteX2" fmla="*/ 4470400 w 4470400"/>
              <a:gd name="connsiteY2" fmla="*/ 1955800 h 3829050"/>
              <a:gd name="connsiteX3" fmla="*/ 2419350 w 4470400"/>
              <a:gd name="connsiteY3" fmla="*/ 3829050 h 3829050"/>
              <a:gd name="connsiteX4" fmla="*/ 146050 w 4470400"/>
              <a:gd name="connsiteY4" fmla="*/ 2635250 h 3829050"/>
              <a:gd name="connsiteX5" fmla="*/ 0 w 4470400"/>
              <a:gd name="connsiteY5" fmla="*/ 1562100 h 3829050"/>
              <a:gd name="connsiteX0" fmla="*/ 0 w 4470400"/>
              <a:gd name="connsiteY0" fmla="*/ 2146300 h 4413250"/>
              <a:gd name="connsiteX1" fmla="*/ 2609850 w 4470400"/>
              <a:gd name="connsiteY1" fmla="*/ 0 h 4413250"/>
              <a:gd name="connsiteX2" fmla="*/ 4470400 w 4470400"/>
              <a:gd name="connsiteY2" fmla="*/ 2540000 h 4413250"/>
              <a:gd name="connsiteX3" fmla="*/ 2419350 w 4470400"/>
              <a:gd name="connsiteY3" fmla="*/ 4413250 h 4413250"/>
              <a:gd name="connsiteX4" fmla="*/ 146050 w 4470400"/>
              <a:gd name="connsiteY4" fmla="*/ 3219450 h 4413250"/>
              <a:gd name="connsiteX5" fmla="*/ 0 w 4470400"/>
              <a:gd name="connsiteY5" fmla="*/ 2146300 h 4413250"/>
              <a:gd name="connsiteX0" fmla="*/ 0 w 4470400"/>
              <a:gd name="connsiteY0" fmla="*/ 2146300 h 4978400"/>
              <a:gd name="connsiteX1" fmla="*/ 2609850 w 4470400"/>
              <a:gd name="connsiteY1" fmla="*/ 0 h 4978400"/>
              <a:gd name="connsiteX2" fmla="*/ 4470400 w 4470400"/>
              <a:gd name="connsiteY2" fmla="*/ 2540000 h 4978400"/>
              <a:gd name="connsiteX3" fmla="*/ 3473450 w 4470400"/>
              <a:gd name="connsiteY3" fmla="*/ 4978400 h 4978400"/>
              <a:gd name="connsiteX4" fmla="*/ 146050 w 4470400"/>
              <a:gd name="connsiteY4" fmla="*/ 3219450 h 4978400"/>
              <a:gd name="connsiteX5" fmla="*/ 0 w 4470400"/>
              <a:gd name="connsiteY5" fmla="*/ 2146300 h 4978400"/>
              <a:gd name="connsiteX0" fmla="*/ 857250 w 4324350"/>
              <a:gd name="connsiteY0" fmla="*/ 1651000 h 4978400"/>
              <a:gd name="connsiteX1" fmla="*/ 2463800 w 4324350"/>
              <a:gd name="connsiteY1" fmla="*/ 0 h 4978400"/>
              <a:gd name="connsiteX2" fmla="*/ 4324350 w 4324350"/>
              <a:gd name="connsiteY2" fmla="*/ 2540000 h 4978400"/>
              <a:gd name="connsiteX3" fmla="*/ 3327400 w 4324350"/>
              <a:gd name="connsiteY3" fmla="*/ 4978400 h 4978400"/>
              <a:gd name="connsiteX4" fmla="*/ 0 w 4324350"/>
              <a:gd name="connsiteY4" fmla="*/ 3219450 h 4978400"/>
              <a:gd name="connsiteX5" fmla="*/ 857250 w 4324350"/>
              <a:gd name="connsiteY5" fmla="*/ 1651000 h 4978400"/>
              <a:gd name="connsiteX0" fmla="*/ 0 w 3467100"/>
              <a:gd name="connsiteY0" fmla="*/ 1651000 h 4978400"/>
              <a:gd name="connsiteX1" fmla="*/ 1606550 w 3467100"/>
              <a:gd name="connsiteY1" fmla="*/ 0 h 4978400"/>
              <a:gd name="connsiteX2" fmla="*/ 3467100 w 3467100"/>
              <a:gd name="connsiteY2" fmla="*/ 2540000 h 4978400"/>
              <a:gd name="connsiteX3" fmla="*/ 2470150 w 3467100"/>
              <a:gd name="connsiteY3" fmla="*/ 4978400 h 4978400"/>
              <a:gd name="connsiteX4" fmla="*/ 0 w 3467100"/>
              <a:gd name="connsiteY4" fmla="*/ 3683000 h 4978400"/>
              <a:gd name="connsiteX5" fmla="*/ 0 w 3467100"/>
              <a:gd name="connsiteY5" fmla="*/ 1651000 h 4978400"/>
              <a:gd name="connsiteX0" fmla="*/ 0 w 3467100"/>
              <a:gd name="connsiteY0" fmla="*/ 1866900 h 5194300"/>
              <a:gd name="connsiteX1" fmla="*/ 2438400 w 3467100"/>
              <a:gd name="connsiteY1" fmla="*/ 0 h 5194300"/>
              <a:gd name="connsiteX2" fmla="*/ 3467100 w 3467100"/>
              <a:gd name="connsiteY2" fmla="*/ 2755900 h 5194300"/>
              <a:gd name="connsiteX3" fmla="*/ 2470150 w 3467100"/>
              <a:gd name="connsiteY3" fmla="*/ 5194300 h 5194300"/>
              <a:gd name="connsiteX4" fmla="*/ 0 w 3467100"/>
              <a:gd name="connsiteY4" fmla="*/ 3898900 h 5194300"/>
              <a:gd name="connsiteX5" fmla="*/ 0 w 3467100"/>
              <a:gd name="connsiteY5" fmla="*/ 1866900 h 5194300"/>
              <a:gd name="connsiteX0" fmla="*/ 0 w 3467100"/>
              <a:gd name="connsiteY0" fmla="*/ 1657350 h 4984750"/>
              <a:gd name="connsiteX1" fmla="*/ 2171700 w 3467100"/>
              <a:gd name="connsiteY1" fmla="*/ 0 h 4984750"/>
              <a:gd name="connsiteX2" fmla="*/ 3467100 w 3467100"/>
              <a:gd name="connsiteY2" fmla="*/ 2546350 h 4984750"/>
              <a:gd name="connsiteX3" fmla="*/ 2470150 w 3467100"/>
              <a:gd name="connsiteY3" fmla="*/ 4984750 h 4984750"/>
              <a:gd name="connsiteX4" fmla="*/ 0 w 3467100"/>
              <a:gd name="connsiteY4" fmla="*/ 3689350 h 4984750"/>
              <a:gd name="connsiteX5" fmla="*/ 0 w 3467100"/>
              <a:gd name="connsiteY5" fmla="*/ 1657350 h 4984750"/>
              <a:gd name="connsiteX0" fmla="*/ 0 w 3467100"/>
              <a:gd name="connsiteY0" fmla="*/ 1657350 h 5054600"/>
              <a:gd name="connsiteX1" fmla="*/ 2171700 w 3467100"/>
              <a:gd name="connsiteY1" fmla="*/ 0 h 5054600"/>
              <a:gd name="connsiteX2" fmla="*/ 3467100 w 3467100"/>
              <a:gd name="connsiteY2" fmla="*/ 2546350 h 5054600"/>
              <a:gd name="connsiteX3" fmla="*/ 2482850 w 3467100"/>
              <a:gd name="connsiteY3" fmla="*/ 5054600 h 5054600"/>
              <a:gd name="connsiteX4" fmla="*/ 0 w 3467100"/>
              <a:gd name="connsiteY4" fmla="*/ 3689350 h 5054600"/>
              <a:gd name="connsiteX5" fmla="*/ 0 w 3467100"/>
              <a:gd name="connsiteY5" fmla="*/ 1657350 h 5054600"/>
              <a:gd name="connsiteX0" fmla="*/ 0 w 3467100"/>
              <a:gd name="connsiteY0" fmla="*/ 1657350 h 5422900"/>
              <a:gd name="connsiteX1" fmla="*/ 2171700 w 3467100"/>
              <a:gd name="connsiteY1" fmla="*/ 0 h 5422900"/>
              <a:gd name="connsiteX2" fmla="*/ 3467100 w 3467100"/>
              <a:gd name="connsiteY2" fmla="*/ 2546350 h 5422900"/>
              <a:gd name="connsiteX3" fmla="*/ 2457287 w 3467100"/>
              <a:gd name="connsiteY3" fmla="*/ 5422900 h 5422900"/>
              <a:gd name="connsiteX4" fmla="*/ 0 w 3467100"/>
              <a:gd name="connsiteY4" fmla="*/ 3689350 h 5422900"/>
              <a:gd name="connsiteX5" fmla="*/ 0 w 3467100"/>
              <a:gd name="connsiteY5" fmla="*/ 1657350 h 5422900"/>
              <a:gd name="connsiteX0" fmla="*/ 0 w 3799419"/>
              <a:gd name="connsiteY0" fmla="*/ 1657350 h 5422900"/>
              <a:gd name="connsiteX1" fmla="*/ 2171700 w 3799419"/>
              <a:gd name="connsiteY1" fmla="*/ 0 h 5422900"/>
              <a:gd name="connsiteX2" fmla="*/ 3799419 w 3799419"/>
              <a:gd name="connsiteY2" fmla="*/ 2546350 h 5422900"/>
              <a:gd name="connsiteX3" fmla="*/ 2457287 w 3799419"/>
              <a:gd name="connsiteY3" fmla="*/ 5422900 h 5422900"/>
              <a:gd name="connsiteX4" fmla="*/ 0 w 3799419"/>
              <a:gd name="connsiteY4" fmla="*/ 3689350 h 5422900"/>
              <a:gd name="connsiteX5" fmla="*/ 0 w 3799419"/>
              <a:gd name="connsiteY5" fmla="*/ 1657350 h 5422900"/>
              <a:gd name="connsiteX0" fmla="*/ 0 w 3799419"/>
              <a:gd name="connsiteY0" fmla="*/ 1758950 h 5524500"/>
              <a:gd name="connsiteX1" fmla="*/ 2458005 w 3799419"/>
              <a:gd name="connsiteY1" fmla="*/ 0 h 5524500"/>
              <a:gd name="connsiteX2" fmla="*/ 3799419 w 3799419"/>
              <a:gd name="connsiteY2" fmla="*/ 2647950 h 5524500"/>
              <a:gd name="connsiteX3" fmla="*/ 2457287 w 3799419"/>
              <a:gd name="connsiteY3" fmla="*/ 5524500 h 5524500"/>
              <a:gd name="connsiteX4" fmla="*/ 0 w 3799419"/>
              <a:gd name="connsiteY4" fmla="*/ 3790950 h 5524500"/>
              <a:gd name="connsiteX5" fmla="*/ 0 w 3799419"/>
              <a:gd name="connsiteY5" fmla="*/ 1758950 h 5524500"/>
              <a:gd name="connsiteX0" fmla="*/ 0 w 3799419"/>
              <a:gd name="connsiteY0" fmla="*/ 1758950 h 5588000"/>
              <a:gd name="connsiteX1" fmla="*/ 2458005 w 3799419"/>
              <a:gd name="connsiteY1" fmla="*/ 0 h 5588000"/>
              <a:gd name="connsiteX2" fmla="*/ 3799419 w 3799419"/>
              <a:gd name="connsiteY2" fmla="*/ 2647950 h 5588000"/>
              <a:gd name="connsiteX3" fmla="*/ 2549313 w 3799419"/>
              <a:gd name="connsiteY3" fmla="*/ 5588000 h 5588000"/>
              <a:gd name="connsiteX4" fmla="*/ 0 w 3799419"/>
              <a:gd name="connsiteY4" fmla="*/ 3790950 h 5588000"/>
              <a:gd name="connsiteX5" fmla="*/ 0 w 3799419"/>
              <a:gd name="connsiteY5" fmla="*/ 1758950 h 5588000"/>
              <a:gd name="connsiteX0" fmla="*/ 0 w 3799419"/>
              <a:gd name="connsiteY0" fmla="*/ 1860550 h 5689600"/>
              <a:gd name="connsiteX1" fmla="*/ 2442667 w 3799419"/>
              <a:gd name="connsiteY1" fmla="*/ 0 h 5689600"/>
              <a:gd name="connsiteX2" fmla="*/ 3799419 w 3799419"/>
              <a:gd name="connsiteY2" fmla="*/ 2749550 h 5689600"/>
              <a:gd name="connsiteX3" fmla="*/ 2549313 w 3799419"/>
              <a:gd name="connsiteY3" fmla="*/ 5689600 h 5689600"/>
              <a:gd name="connsiteX4" fmla="*/ 0 w 3799419"/>
              <a:gd name="connsiteY4" fmla="*/ 3892550 h 5689600"/>
              <a:gd name="connsiteX5" fmla="*/ 0 w 3799419"/>
              <a:gd name="connsiteY5" fmla="*/ 1860550 h 5689600"/>
              <a:gd name="connsiteX0" fmla="*/ 110729 w 3799419"/>
              <a:gd name="connsiteY0" fmla="*/ 1886337 h 5689600"/>
              <a:gd name="connsiteX1" fmla="*/ 2442667 w 3799419"/>
              <a:gd name="connsiteY1" fmla="*/ 0 h 5689600"/>
              <a:gd name="connsiteX2" fmla="*/ 3799419 w 3799419"/>
              <a:gd name="connsiteY2" fmla="*/ 2749550 h 5689600"/>
              <a:gd name="connsiteX3" fmla="*/ 2549313 w 3799419"/>
              <a:gd name="connsiteY3" fmla="*/ 5689600 h 5689600"/>
              <a:gd name="connsiteX4" fmla="*/ 0 w 3799419"/>
              <a:gd name="connsiteY4" fmla="*/ 3892550 h 5689600"/>
              <a:gd name="connsiteX5" fmla="*/ 110729 w 3799419"/>
              <a:gd name="connsiteY5" fmla="*/ 1886337 h 5689600"/>
              <a:gd name="connsiteX0" fmla="*/ 110729 w 3799419"/>
              <a:gd name="connsiteY0" fmla="*/ 1542512 h 5345775"/>
              <a:gd name="connsiteX1" fmla="*/ 1363050 w 3799419"/>
              <a:gd name="connsiteY1" fmla="*/ 0 h 5345775"/>
              <a:gd name="connsiteX2" fmla="*/ 3799419 w 3799419"/>
              <a:gd name="connsiteY2" fmla="*/ 2405725 h 5345775"/>
              <a:gd name="connsiteX3" fmla="*/ 2549313 w 3799419"/>
              <a:gd name="connsiteY3" fmla="*/ 5345775 h 5345775"/>
              <a:gd name="connsiteX4" fmla="*/ 0 w 3799419"/>
              <a:gd name="connsiteY4" fmla="*/ 3548725 h 5345775"/>
              <a:gd name="connsiteX5" fmla="*/ 110729 w 3799419"/>
              <a:gd name="connsiteY5" fmla="*/ 1542512 h 5345775"/>
              <a:gd name="connsiteX0" fmla="*/ 110729 w 2549313"/>
              <a:gd name="connsiteY0" fmla="*/ 1542512 h 5345775"/>
              <a:gd name="connsiteX1" fmla="*/ 1363050 w 2549313"/>
              <a:gd name="connsiteY1" fmla="*/ 0 h 5345775"/>
              <a:gd name="connsiteX2" fmla="*/ 2415294 w 2549313"/>
              <a:gd name="connsiteY2" fmla="*/ 2379939 h 5345775"/>
              <a:gd name="connsiteX3" fmla="*/ 2549313 w 2549313"/>
              <a:gd name="connsiteY3" fmla="*/ 5345775 h 5345775"/>
              <a:gd name="connsiteX4" fmla="*/ 0 w 2549313"/>
              <a:gd name="connsiteY4" fmla="*/ 3548725 h 5345775"/>
              <a:gd name="connsiteX5" fmla="*/ 110729 w 2549313"/>
              <a:gd name="connsiteY5" fmla="*/ 1542512 h 5345775"/>
              <a:gd name="connsiteX0" fmla="*/ 110729 w 2415294"/>
              <a:gd name="connsiteY0" fmla="*/ 1542512 h 4692507"/>
              <a:gd name="connsiteX1" fmla="*/ 1363050 w 2415294"/>
              <a:gd name="connsiteY1" fmla="*/ 0 h 4692507"/>
              <a:gd name="connsiteX2" fmla="*/ 2415294 w 2415294"/>
              <a:gd name="connsiteY2" fmla="*/ 2379939 h 4692507"/>
              <a:gd name="connsiteX3" fmla="*/ 1455854 w 2415294"/>
              <a:gd name="connsiteY3" fmla="*/ 4692507 h 4692507"/>
              <a:gd name="connsiteX4" fmla="*/ 0 w 2415294"/>
              <a:gd name="connsiteY4" fmla="*/ 3548725 h 4692507"/>
              <a:gd name="connsiteX5" fmla="*/ 110729 w 2415294"/>
              <a:gd name="connsiteY5" fmla="*/ 1542512 h 4692507"/>
              <a:gd name="connsiteX0" fmla="*/ 110729 w 2415294"/>
              <a:gd name="connsiteY0" fmla="*/ 1654256 h 4804251"/>
              <a:gd name="connsiteX1" fmla="*/ 1349209 w 2415294"/>
              <a:gd name="connsiteY1" fmla="*/ 0 h 4804251"/>
              <a:gd name="connsiteX2" fmla="*/ 2415294 w 2415294"/>
              <a:gd name="connsiteY2" fmla="*/ 2491683 h 4804251"/>
              <a:gd name="connsiteX3" fmla="*/ 1455854 w 2415294"/>
              <a:gd name="connsiteY3" fmla="*/ 4804251 h 4804251"/>
              <a:gd name="connsiteX4" fmla="*/ 0 w 2415294"/>
              <a:gd name="connsiteY4" fmla="*/ 3660469 h 4804251"/>
              <a:gd name="connsiteX5" fmla="*/ 110729 w 2415294"/>
              <a:gd name="connsiteY5" fmla="*/ 1654256 h 4804251"/>
              <a:gd name="connsiteX0" fmla="*/ 110729 w 2602151"/>
              <a:gd name="connsiteY0" fmla="*/ 1654256 h 4804251"/>
              <a:gd name="connsiteX1" fmla="*/ 1349209 w 2602151"/>
              <a:gd name="connsiteY1" fmla="*/ 0 h 4804251"/>
              <a:gd name="connsiteX2" fmla="*/ 2602151 w 2602151"/>
              <a:gd name="connsiteY2" fmla="*/ 2491683 h 4804251"/>
              <a:gd name="connsiteX3" fmla="*/ 1455854 w 2602151"/>
              <a:gd name="connsiteY3" fmla="*/ 4804251 h 4804251"/>
              <a:gd name="connsiteX4" fmla="*/ 0 w 2602151"/>
              <a:gd name="connsiteY4" fmla="*/ 3660469 h 4804251"/>
              <a:gd name="connsiteX5" fmla="*/ 110729 w 2602151"/>
              <a:gd name="connsiteY5" fmla="*/ 1654256 h 4804251"/>
              <a:gd name="connsiteX0" fmla="*/ 6921 w 2498343"/>
              <a:gd name="connsiteY0" fmla="*/ 1654256 h 4804251"/>
              <a:gd name="connsiteX1" fmla="*/ 1245401 w 2498343"/>
              <a:gd name="connsiteY1" fmla="*/ 0 h 4804251"/>
              <a:gd name="connsiteX2" fmla="*/ 2498343 w 2498343"/>
              <a:gd name="connsiteY2" fmla="*/ 2491683 h 4804251"/>
              <a:gd name="connsiteX3" fmla="*/ 1352046 w 2498343"/>
              <a:gd name="connsiteY3" fmla="*/ 4804251 h 4804251"/>
              <a:gd name="connsiteX4" fmla="*/ 0 w 2498343"/>
              <a:gd name="connsiteY4" fmla="*/ 3694850 h 4804251"/>
              <a:gd name="connsiteX5" fmla="*/ 6921 w 2498343"/>
              <a:gd name="connsiteY5" fmla="*/ 1654256 h 4804251"/>
              <a:gd name="connsiteX0" fmla="*/ 6921 w 3571039"/>
              <a:gd name="connsiteY0" fmla="*/ 1654256 h 4804251"/>
              <a:gd name="connsiteX1" fmla="*/ 1245401 w 3571039"/>
              <a:gd name="connsiteY1" fmla="*/ 0 h 4804251"/>
              <a:gd name="connsiteX2" fmla="*/ 3571039 w 3571039"/>
              <a:gd name="connsiteY2" fmla="*/ 1623523 h 4804251"/>
              <a:gd name="connsiteX3" fmla="*/ 1352046 w 3571039"/>
              <a:gd name="connsiteY3" fmla="*/ 4804251 h 4804251"/>
              <a:gd name="connsiteX4" fmla="*/ 0 w 3571039"/>
              <a:gd name="connsiteY4" fmla="*/ 3694850 h 4804251"/>
              <a:gd name="connsiteX5" fmla="*/ 6921 w 3571039"/>
              <a:gd name="connsiteY5" fmla="*/ 1654256 h 4804251"/>
              <a:gd name="connsiteX0" fmla="*/ 6921 w 3587408"/>
              <a:gd name="connsiteY0" fmla="*/ 1654256 h 3694850"/>
              <a:gd name="connsiteX1" fmla="*/ 1245401 w 3587408"/>
              <a:gd name="connsiteY1" fmla="*/ 0 h 3694850"/>
              <a:gd name="connsiteX2" fmla="*/ 3571039 w 3587408"/>
              <a:gd name="connsiteY2" fmla="*/ 1623523 h 3694850"/>
              <a:gd name="connsiteX3" fmla="*/ 3587408 w 3587408"/>
              <a:gd name="connsiteY3" fmla="*/ 3635244 h 3694850"/>
              <a:gd name="connsiteX4" fmla="*/ 0 w 3587408"/>
              <a:gd name="connsiteY4" fmla="*/ 3694850 h 3694850"/>
              <a:gd name="connsiteX5" fmla="*/ 6921 w 3587408"/>
              <a:gd name="connsiteY5" fmla="*/ 1654256 h 3694850"/>
              <a:gd name="connsiteX0" fmla="*/ 0 w 3580487"/>
              <a:gd name="connsiteY0" fmla="*/ 1654256 h 3686254"/>
              <a:gd name="connsiteX1" fmla="*/ 1238480 w 3580487"/>
              <a:gd name="connsiteY1" fmla="*/ 0 h 3686254"/>
              <a:gd name="connsiteX2" fmla="*/ 3564118 w 3580487"/>
              <a:gd name="connsiteY2" fmla="*/ 1623523 h 3686254"/>
              <a:gd name="connsiteX3" fmla="*/ 3580487 w 3580487"/>
              <a:gd name="connsiteY3" fmla="*/ 3635244 h 3686254"/>
              <a:gd name="connsiteX4" fmla="*/ 1460251 w 3580487"/>
              <a:gd name="connsiteY4" fmla="*/ 3686254 h 3686254"/>
              <a:gd name="connsiteX5" fmla="*/ 0 w 3580487"/>
              <a:gd name="connsiteY5" fmla="*/ 1654256 h 3686254"/>
              <a:gd name="connsiteX0" fmla="*/ 1405199 w 2342007"/>
              <a:gd name="connsiteY0" fmla="*/ 1241665 h 3686254"/>
              <a:gd name="connsiteX1" fmla="*/ 0 w 2342007"/>
              <a:gd name="connsiteY1" fmla="*/ 0 h 3686254"/>
              <a:gd name="connsiteX2" fmla="*/ 2325638 w 2342007"/>
              <a:gd name="connsiteY2" fmla="*/ 1623523 h 3686254"/>
              <a:gd name="connsiteX3" fmla="*/ 2342007 w 2342007"/>
              <a:gd name="connsiteY3" fmla="*/ 3635244 h 3686254"/>
              <a:gd name="connsiteX4" fmla="*/ 221771 w 2342007"/>
              <a:gd name="connsiteY4" fmla="*/ 3686254 h 3686254"/>
              <a:gd name="connsiteX5" fmla="*/ 1405199 w 2342007"/>
              <a:gd name="connsiteY5" fmla="*/ 1241665 h 3686254"/>
              <a:gd name="connsiteX0" fmla="*/ 1183428 w 2120236"/>
              <a:gd name="connsiteY0" fmla="*/ 0 h 2444589"/>
              <a:gd name="connsiteX1" fmla="*/ 2103867 w 2120236"/>
              <a:gd name="connsiteY1" fmla="*/ 381858 h 2444589"/>
              <a:gd name="connsiteX2" fmla="*/ 2120236 w 2120236"/>
              <a:gd name="connsiteY2" fmla="*/ 2393579 h 2444589"/>
              <a:gd name="connsiteX3" fmla="*/ 0 w 2120236"/>
              <a:gd name="connsiteY3" fmla="*/ 2444589 h 2444589"/>
              <a:gd name="connsiteX4" fmla="*/ 1183428 w 2120236"/>
              <a:gd name="connsiteY4" fmla="*/ 0 h 2444589"/>
              <a:gd name="connsiteX0" fmla="*/ 1183428 w 2120236"/>
              <a:gd name="connsiteY0" fmla="*/ 0 h 2444589"/>
              <a:gd name="connsiteX1" fmla="*/ 2110788 w 2120236"/>
              <a:gd name="connsiteY1" fmla="*/ 562368 h 2444589"/>
              <a:gd name="connsiteX2" fmla="*/ 2120236 w 2120236"/>
              <a:gd name="connsiteY2" fmla="*/ 2393579 h 2444589"/>
              <a:gd name="connsiteX3" fmla="*/ 0 w 2120236"/>
              <a:gd name="connsiteY3" fmla="*/ 2444589 h 2444589"/>
              <a:gd name="connsiteX4" fmla="*/ 1183428 w 2120236"/>
              <a:gd name="connsiteY4" fmla="*/ 0 h 2444589"/>
              <a:gd name="connsiteX0" fmla="*/ 1183428 w 2127157"/>
              <a:gd name="connsiteY0" fmla="*/ 0 h 2488133"/>
              <a:gd name="connsiteX1" fmla="*/ 2110788 w 2127157"/>
              <a:gd name="connsiteY1" fmla="*/ 562368 h 2488133"/>
              <a:gd name="connsiteX2" fmla="*/ 2127157 w 2127157"/>
              <a:gd name="connsiteY2" fmla="*/ 2488133 h 2488133"/>
              <a:gd name="connsiteX3" fmla="*/ 0 w 2127157"/>
              <a:gd name="connsiteY3" fmla="*/ 2444589 h 2488133"/>
              <a:gd name="connsiteX4" fmla="*/ 1183428 w 2127157"/>
              <a:gd name="connsiteY4" fmla="*/ 0 h 2488133"/>
              <a:gd name="connsiteX0" fmla="*/ 1183428 w 2113937"/>
              <a:gd name="connsiteY0" fmla="*/ 0 h 3485228"/>
              <a:gd name="connsiteX1" fmla="*/ 2110788 w 2113937"/>
              <a:gd name="connsiteY1" fmla="*/ 562368 h 3485228"/>
              <a:gd name="connsiteX2" fmla="*/ 1940300 w 2113937"/>
              <a:gd name="connsiteY2" fmla="*/ 3485228 h 3485228"/>
              <a:gd name="connsiteX3" fmla="*/ 0 w 2113937"/>
              <a:gd name="connsiteY3" fmla="*/ 2444589 h 3485228"/>
              <a:gd name="connsiteX4" fmla="*/ 1183428 w 2113937"/>
              <a:gd name="connsiteY4" fmla="*/ 0 h 3485228"/>
              <a:gd name="connsiteX0" fmla="*/ 1349523 w 2280032"/>
              <a:gd name="connsiteY0" fmla="*/ 0 h 3485228"/>
              <a:gd name="connsiteX1" fmla="*/ 2276883 w 2280032"/>
              <a:gd name="connsiteY1" fmla="*/ 562368 h 3485228"/>
              <a:gd name="connsiteX2" fmla="*/ 2106395 w 2280032"/>
              <a:gd name="connsiteY2" fmla="*/ 3485228 h 3485228"/>
              <a:gd name="connsiteX3" fmla="*/ 0 w 2280032"/>
              <a:gd name="connsiteY3" fmla="*/ 3089263 h 3485228"/>
              <a:gd name="connsiteX4" fmla="*/ 1349523 w 2280032"/>
              <a:gd name="connsiteY4" fmla="*/ 0 h 3485228"/>
              <a:gd name="connsiteX0" fmla="*/ 1349523 w 2120858"/>
              <a:gd name="connsiteY0" fmla="*/ 0 h 3485228"/>
              <a:gd name="connsiteX1" fmla="*/ 2117709 w 2120858"/>
              <a:gd name="connsiteY1" fmla="*/ 2771448 h 3485228"/>
              <a:gd name="connsiteX2" fmla="*/ 2106395 w 2120858"/>
              <a:gd name="connsiteY2" fmla="*/ 3485228 h 3485228"/>
              <a:gd name="connsiteX3" fmla="*/ 0 w 2120858"/>
              <a:gd name="connsiteY3" fmla="*/ 3089263 h 3485228"/>
              <a:gd name="connsiteX4" fmla="*/ 1349523 w 2120858"/>
              <a:gd name="connsiteY4" fmla="*/ 0 h 3485228"/>
              <a:gd name="connsiteX0" fmla="*/ 2982790 w 2982790"/>
              <a:gd name="connsiteY0" fmla="*/ 0 h 1370701"/>
              <a:gd name="connsiteX1" fmla="*/ 2117709 w 2982790"/>
              <a:gd name="connsiteY1" fmla="*/ 656921 h 1370701"/>
              <a:gd name="connsiteX2" fmla="*/ 2106395 w 2982790"/>
              <a:gd name="connsiteY2" fmla="*/ 1370701 h 1370701"/>
              <a:gd name="connsiteX3" fmla="*/ 0 w 2982790"/>
              <a:gd name="connsiteY3" fmla="*/ 974736 h 1370701"/>
              <a:gd name="connsiteX4" fmla="*/ 2982790 w 2982790"/>
              <a:gd name="connsiteY4" fmla="*/ 0 h 1370701"/>
              <a:gd name="connsiteX0" fmla="*/ 2982790 w 2982790"/>
              <a:gd name="connsiteY0" fmla="*/ 0 h 1370701"/>
              <a:gd name="connsiteX1" fmla="*/ 2117709 w 2982790"/>
              <a:gd name="connsiteY1" fmla="*/ 656921 h 1370701"/>
              <a:gd name="connsiteX2" fmla="*/ 2106395 w 2982790"/>
              <a:gd name="connsiteY2" fmla="*/ 1370701 h 1370701"/>
              <a:gd name="connsiteX3" fmla="*/ 0 w 2982790"/>
              <a:gd name="connsiteY3" fmla="*/ 974736 h 1370701"/>
              <a:gd name="connsiteX4" fmla="*/ 1912054 w 2982790"/>
              <a:gd name="connsiteY4" fmla="*/ 342086 h 1370701"/>
              <a:gd name="connsiteX5" fmla="*/ 2982790 w 2982790"/>
              <a:gd name="connsiteY5" fmla="*/ 0 h 1370701"/>
              <a:gd name="connsiteX0" fmla="*/ 2982790 w 2982790"/>
              <a:gd name="connsiteY0" fmla="*/ 2305372 h 3676073"/>
              <a:gd name="connsiteX1" fmla="*/ 2117709 w 2982790"/>
              <a:gd name="connsiteY1" fmla="*/ 2962293 h 3676073"/>
              <a:gd name="connsiteX2" fmla="*/ 2106395 w 2982790"/>
              <a:gd name="connsiteY2" fmla="*/ 3676073 h 3676073"/>
              <a:gd name="connsiteX3" fmla="*/ 0 w 2982790"/>
              <a:gd name="connsiteY3" fmla="*/ 3280108 h 3676073"/>
              <a:gd name="connsiteX4" fmla="*/ 2334213 w 2982790"/>
              <a:gd name="connsiteY4" fmla="*/ 0 h 3676073"/>
              <a:gd name="connsiteX5" fmla="*/ 2982790 w 2982790"/>
              <a:gd name="connsiteY5" fmla="*/ 2305372 h 3676073"/>
              <a:gd name="connsiteX0" fmla="*/ 2982790 w 2982790"/>
              <a:gd name="connsiteY0" fmla="*/ 2305372 h 3676073"/>
              <a:gd name="connsiteX1" fmla="*/ 2117709 w 2982790"/>
              <a:gd name="connsiteY1" fmla="*/ 2962293 h 3676073"/>
              <a:gd name="connsiteX2" fmla="*/ 2106395 w 2982790"/>
              <a:gd name="connsiteY2" fmla="*/ 3676073 h 3676073"/>
              <a:gd name="connsiteX3" fmla="*/ 0 w 2982790"/>
              <a:gd name="connsiteY3" fmla="*/ 3280108 h 3676073"/>
              <a:gd name="connsiteX4" fmla="*/ 1213071 w 2982790"/>
              <a:gd name="connsiteY4" fmla="*/ 1581599 h 3676073"/>
              <a:gd name="connsiteX5" fmla="*/ 2334213 w 2982790"/>
              <a:gd name="connsiteY5" fmla="*/ 0 h 3676073"/>
              <a:gd name="connsiteX6" fmla="*/ 2982790 w 2982790"/>
              <a:gd name="connsiteY6" fmla="*/ 2305372 h 3676073"/>
              <a:gd name="connsiteX0" fmla="*/ 2982790 w 2982790"/>
              <a:gd name="connsiteY0" fmla="*/ 2305372 h 3676073"/>
              <a:gd name="connsiteX1" fmla="*/ 2117709 w 2982790"/>
              <a:gd name="connsiteY1" fmla="*/ 2962293 h 3676073"/>
              <a:gd name="connsiteX2" fmla="*/ 2106395 w 2982790"/>
              <a:gd name="connsiteY2" fmla="*/ 3676073 h 3676073"/>
              <a:gd name="connsiteX3" fmla="*/ 0 w 2982790"/>
              <a:gd name="connsiteY3" fmla="*/ 3280108 h 3676073"/>
              <a:gd name="connsiteX4" fmla="*/ 735549 w 2982790"/>
              <a:gd name="connsiteY4" fmla="*/ 1925424 h 3676073"/>
              <a:gd name="connsiteX5" fmla="*/ 2334213 w 2982790"/>
              <a:gd name="connsiteY5" fmla="*/ 0 h 3676073"/>
              <a:gd name="connsiteX6" fmla="*/ 2982790 w 2982790"/>
              <a:gd name="connsiteY6" fmla="*/ 2305372 h 3676073"/>
              <a:gd name="connsiteX0" fmla="*/ 2982790 w 2982790"/>
              <a:gd name="connsiteY0" fmla="*/ 1815421 h 3186122"/>
              <a:gd name="connsiteX1" fmla="*/ 2117709 w 2982790"/>
              <a:gd name="connsiteY1" fmla="*/ 2472342 h 3186122"/>
              <a:gd name="connsiteX2" fmla="*/ 2106395 w 2982790"/>
              <a:gd name="connsiteY2" fmla="*/ 3186122 h 3186122"/>
              <a:gd name="connsiteX3" fmla="*/ 0 w 2982790"/>
              <a:gd name="connsiteY3" fmla="*/ 2790157 h 3186122"/>
              <a:gd name="connsiteX4" fmla="*/ 735549 w 2982790"/>
              <a:gd name="connsiteY4" fmla="*/ 1435473 h 3186122"/>
              <a:gd name="connsiteX5" fmla="*/ 2458785 w 2982790"/>
              <a:gd name="connsiteY5" fmla="*/ 0 h 3186122"/>
              <a:gd name="connsiteX6" fmla="*/ 2982790 w 2982790"/>
              <a:gd name="connsiteY6" fmla="*/ 1815421 h 3186122"/>
              <a:gd name="connsiteX0" fmla="*/ 2747488 w 2747488"/>
              <a:gd name="connsiteY0" fmla="*/ 1815421 h 3186122"/>
              <a:gd name="connsiteX1" fmla="*/ 1882407 w 2747488"/>
              <a:gd name="connsiteY1" fmla="*/ 2472342 h 3186122"/>
              <a:gd name="connsiteX2" fmla="*/ 1871093 w 2747488"/>
              <a:gd name="connsiteY2" fmla="*/ 3186122 h 3186122"/>
              <a:gd name="connsiteX3" fmla="*/ 0 w 2747488"/>
              <a:gd name="connsiteY3" fmla="*/ 2772965 h 3186122"/>
              <a:gd name="connsiteX4" fmla="*/ 500247 w 2747488"/>
              <a:gd name="connsiteY4" fmla="*/ 1435473 h 3186122"/>
              <a:gd name="connsiteX5" fmla="*/ 2223483 w 2747488"/>
              <a:gd name="connsiteY5" fmla="*/ 0 h 3186122"/>
              <a:gd name="connsiteX6" fmla="*/ 2747488 w 2747488"/>
              <a:gd name="connsiteY6" fmla="*/ 1815421 h 3186122"/>
              <a:gd name="connsiteX0" fmla="*/ 2768250 w 2768250"/>
              <a:gd name="connsiteY0" fmla="*/ 1815421 h 3186122"/>
              <a:gd name="connsiteX1" fmla="*/ 1903169 w 2768250"/>
              <a:gd name="connsiteY1" fmla="*/ 2472342 h 3186122"/>
              <a:gd name="connsiteX2" fmla="*/ 1891855 w 2768250"/>
              <a:gd name="connsiteY2" fmla="*/ 3186122 h 3186122"/>
              <a:gd name="connsiteX3" fmla="*/ 0 w 2768250"/>
              <a:gd name="connsiteY3" fmla="*/ 2987857 h 3186122"/>
              <a:gd name="connsiteX4" fmla="*/ 521009 w 2768250"/>
              <a:gd name="connsiteY4" fmla="*/ 1435473 h 3186122"/>
              <a:gd name="connsiteX5" fmla="*/ 2244245 w 2768250"/>
              <a:gd name="connsiteY5" fmla="*/ 0 h 3186122"/>
              <a:gd name="connsiteX6" fmla="*/ 2768250 w 2768250"/>
              <a:gd name="connsiteY6" fmla="*/ 1815421 h 3186122"/>
              <a:gd name="connsiteX0" fmla="*/ 2768250 w 2768250"/>
              <a:gd name="connsiteY0" fmla="*/ 1815421 h 3186122"/>
              <a:gd name="connsiteX1" fmla="*/ 1903169 w 2768250"/>
              <a:gd name="connsiteY1" fmla="*/ 2472342 h 3186122"/>
              <a:gd name="connsiteX2" fmla="*/ 1891855 w 2768250"/>
              <a:gd name="connsiteY2" fmla="*/ 3186122 h 3186122"/>
              <a:gd name="connsiteX3" fmla="*/ 0 w 2768250"/>
              <a:gd name="connsiteY3" fmla="*/ 2987857 h 3186122"/>
              <a:gd name="connsiteX4" fmla="*/ 507168 w 2768250"/>
              <a:gd name="connsiteY4" fmla="*/ 1151817 h 3186122"/>
              <a:gd name="connsiteX5" fmla="*/ 2244245 w 2768250"/>
              <a:gd name="connsiteY5" fmla="*/ 0 h 3186122"/>
              <a:gd name="connsiteX6" fmla="*/ 2768250 w 2768250"/>
              <a:gd name="connsiteY6" fmla="*/ 1815421 h 3186122"/>
              <a:gd name="connsiteX0" fmla="*/ 2768250 w 2768250"/>
              <a:gd name="connsiteY0" fmla="*/ 1714303 h 3085004"/>
              <a:gd name="connsiteX1" fmla="*/ 1903169 w 2768250"/>
              <a:gd name="connsiteY1" fmla="*/ 2371224 h 3085004"/>
              <a:gd name="connsiteX2" fmla="*/ 1891855 w 2768250"/>
              <a:gd name="connsiteY2" fmla="*/ 3085004 h 3085004"/>
              <a:gd name="connsiteX3" fmla="*/ 0 w 2768250"/>
              <a:gd name="connsiteY3" fmla="*/ 2886739 h 3085004"/>
              <a:gd name="connsiteX4" fmla="*/ 507168 w 2768250"/>
              <a:gd name="connsiteY4" fmla="*/ 1050699 h 3085004"/>
              <a:gd name="connsiteX5" fmla="*/ 2096220 w 2768250"/>
              <a:gd name="connsiteY5" fmla="*/ 0 h 3085004"/>
              <a:gd name="connsiteX6" fmla="*/ 2768250 w 2768250"/>
              <a:gd name="connsiteY6" fmla="*/ 1714303 h 308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250" h="3085004" extrusionOk="0">
                <a:moveTo>
                  <a:pt x="2768250" y="1714303"/>
                </a:moveTo>
                <a:lnTo>
                  <a:pt x="1903169" y="2371224"/>
                </a:lnTo>
                <a:cubicBezTo>
                  <a:pt x="1906318" y="2981628"/>
                  <a:pt x="1888706" y="2474600"/>
                  <a:pt x="1891855" y="3085004"/>
                </a:cubicBezTo>
                <a:lnTo>
                  <a:pt x="0" y="2886739"/>
                </a:lnTo>
                <a:lnTo>
                  <a:pt x="507168" y="1050699"/>
                </a:lnTo>
                <a:lnTo>
                  <a:pt x="2096220" y="0"/>
                </a:lnTo>
                <a:lnTo>
                  <a:pt x="2768250" y="1714303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CBBEABF-984F-61D5-DDFA-A893D6DD882B}"/>
              </a:ext>
            </a:extLst>
          </p:cNvPr>
          <p:cNvSpPr/>
          <p:nvPr/>
        </p:nvSpPr>
        <p:spPr bwMode="auto">
          <a:xfrm>
            <a:off x="4374529" y="3695790"/>
            <a:ext cx="1106434" cy="3333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900" b="1" dirty="0">
                <a:solidFill>
                  <a:srgbClr val="07074D"/>
                </a:solidFill>
                <a:latin typeface="Montserrat"/>
              </a:rPr>
              <a:t>Федеральные конкурсные мероприятия</a:t>
            </a:r>
            <a:endParaRPr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78EB297-7CC4-8D09-EEBB-1E42CED12E0C}"/>
              </a:ext>
            </a:extLst>
          </p:cNvPr>
          <p:cNvSpPr/>
          <p:nvPr/>
        </p:nvSpPr>
        <p:spPr bwMode="auto">
          <a:xfrm>
            <a:off x="4682015" y="4721664"/>
            <a:ext cx="1357745" cy="713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Система мониторинга деятельности образовательных организаций</a:t>
            </a:r>
            <a:endParaRPr/>
          </a:p>
        </p:txBody>
      </p:sp>
      <p:sp>
        <p:nvSpPr>
          <p:cNvPr id="31" name="Полилиния 176">
            <a:extLst>
              <a:ext uri="{FF2B5EF4-FFF2-40B4-BE49-F238E27FC236}">
                <a16:creationId xmlns:a16="http://schemas.microsoft.com/office/drawing/2014/main" id="{8D1FE9F9-61A0-DDBD-93C9-C320A6BACE6C}"/>
              </a:ext>
            </a:extLst>
          </p:cNvPr>
          <p:cNvSpPr/>
          <p:nvPr/>
        </p:nvSpPr>
        <p:spPr bwMode="auto">
          <a:xfrm>
            <a:off x="5781803" y="1252122"/>
            <a:ext cx="1597231" cy="1411499"/>
          </a:xfrm>
          <a:custGeom>
            <a:avLst/>
            <a:gdLst>
              <a:gd name="connsiteX0" fmla="*/ 0 w 3962400"/>
              <a:gd name="connsiteY0" fmla="*/ 0 h 2141220"/>
              <a:gd name="connsiteX1" fmla="*/ 3962400 w 3962400"/>
              <a:gd name="connsiteY1" fmla="*/ 0 h 2141220"/>
              <a:gd name="connsiteX2" fmla="*/ 3962400 w 3962400"/>
              <a:gd name="connsiteY2" fmla="*/ 2141220 h 2141220"/>
              <a:gd name="connsiteX3" fmla="*/ 0 w 3962400"/>
              <a:gd name="connsiteY3" fmla="*/ 2141220 h 2141220"/>
              <a:gd name="connsiteX4" fmla="*/ 0 w 3962400"/>
              <a:gd name="connsiteY4" fmla="*/ 0 h 2141220"/>
              <a:gd name="connsiteX0" fmla="*/ 0 w 4236720"/>
              <a:gd name="connsiteY0" fmla="*/ 0 h 2141220"/>
              <a:gd name="connsiteX1" fmla="*/ 4236720 w 4236720"/>
              <a:gd name="connsiteY1" fmla="*/ 1744980 h 2141220"/>
              <a:gd name="connsiteX2" fmla="*/ 3962400 w 4236720"/>
              <a:gd name="connsiteY2" fmla="*/ 2141220 h 2141220"/>
              <a:gd name="connsiteX3" fmla="*/ 0 w 4236720"/>
              <a:gd name="connsiteY3" fmla="*/ 2141220 h 2141220"/>
              <a:gd name="connsiteX4" fmla="*/ 0 w 4236720"/>
              <a:gd name="connsiteY4" fmla="*/ 0 h 2141220"/>
              <a:gd name="connsiteX0" fmla="*/ 0 w 4960620"/>
              <a:gd name="connsiteY0" fmla="*/ 0 h 2171700"/>
              <a:gd name="connsiteX1" fmla="*/ 4236720 w 4960620"/>
              <a:gd name="connsiteY1" fmla="*/ 1744980 h 2171700"/>
              <a:gd name="connsiteX2" fmla="*/ 4960620 w 4960620"/>
              <a:gd name="connsiteY2" fmla="*/ 2171700 h 2171700"/>
              <a:gd name="connsiteX3" fmla="*/ 0 w 4960620"/>
              <a:gd name="connsiteY3" fmla="*/ 2141220 h 2171700"/>
              <a:gd name="connsiteX4" fmla="*/ 0 w 4960620"/>
              <a:gd name="connsiteY4" fmla="*/ 0 h 2171700"/>
              <a:gd name="connsiteX0" fmla="*/ 0 w 4960620"/>
              <a:gd name="connsiteY0" fmla="*/ 0 h 4206240"/>
              <a:gd name="connsiteX1" fmla="*/ 4236720 w 4960620"/>
              <a:gd name="connsiteY1" fmla="*/ 1744980 h 4206240"/>
              <a:gd name="connsiteX2" fmla="*/ 4960620 w 4960620"/>
              <a:gd name="connsiteY2" fmla="*/ 2171700 h 4206240"/>
              <a:gd name="connsiteX3" fmla="*/ 1775460 w 4960620"/>
              <a:gd name="connsiteY3" fmla="*/ 4206240 h 4206240"/>
              <a:gd name="connsiteX4" fmla="*/ 0 w 4960620"/>
              <a:gd name="connsiteY4" fmla="*/ 0 h 4206240"/>
              <a:gd name="connsiteX0" fmla="*/ 0 w 4960620"/>
              <a:gd name="connsiteY0" fmla="*/ 0 h 4206240"/>
              <a:gd name="connsiteX1" fmla="*/ 4236720 w 4960620"/>
              <a:gd name="connsiteY1" fmla="*/ 1744980 h 4206240"/>
              <a:gd name="connsiteX2" fmla="*/ 4960620 w 4960620"/>
              <a:gd name="connsiteY2" fmla="*/ 2171700 h 4206240"/>
              <a:gd name="connsiteX3" fmla="*/ 1775460 w 4960620"/>
              <a:gd name="connsiteY3" fmla="*/ 4206240 h 4206240"/>
              <a:gd name="connsiteX4" fmla="*/ 190500 w 4960620"/>
              <a:gd name="connsiteY4" fmla="*/ 457200 h 4206240"/>
              <a:gd name="connsiteX5" fmla="*/ 0 w 4960620"/>
              <a:gd name="connsiteY5" fmla="*/ 0 h 4206240"/>
              <a:gd name="connsiteX0" fmla="*/ 0 w 4960620"/>
              <a:gd name="connsiteY0" fmla="*/ 0 h 4206240"/>
              <a:gd name="connsiteX1" fmla="*/ 4236720 w 4960620"/>
              <a:gd name="connsiteY1" fmla="*/ 1744980 h 4206240"/>
              <a:gd name="connsiteX2" fmla="*/ 4960620 w 4960620"/>
              <a:gd name="connsiteY2" fmla="*/ 2171700 h 4206240"/>
              <a:gd name="connsiteX3" fmla="*/ 1775460 w 4960620"/>
              <a:gd name="connsiteY3" fmla="*/ 4206240 h 4206240"/>
              <a:gd name="connsiteX4" fmla="*/ 144780 w 4960620"/>
              <a:gd name="connsiteY4" fmla="*/ 4206240 h 4206240"/>
              <a:gd name="connsiteX5" fmla="*/ 0 w 4960620"/>
              <a:gd name="connsiteY5" fmla="*/ 0 h 4206240"/>
              <a:gd name="connsiteX0" fmla="*/ 0 w 4815840"/>
              <a:gd name="connsiteY0" fmla="*/ 0 h 2575560"/>
              <a:gd name="connsiteX1" fmla="*/ 4091940 w 4815840"/>
              <a:gd name="connsiteY1" fmla="*/ 114300 h 2575560"/>
              <a:gd name="connsiteX2" fmla="*/ 4815840 w 4815840"/>
              <a:gd name="connsiteY2" fmla="*/ 541020 h 2575560"/>
              <a:gd name="connsiteX3" fmla="*/ 1630680 w 4815840"/>
              <a:gd name="connsiteY3" fmla="*/ 2575560 h 2575560"/>
              <a:gd name="connsiteX4" fmla="*/ 0 w 4815840"/>
              <a:gd name="connsiteY4" fmla="*/ 2575560 h 2575560"/>
              <a:gd name="connsiteX5" fmla="*/ 0 w 4815840"/>
              <a:gd name="connsiteY5" fmla="*/ 0 h 2575560"/>
              <a:gd name="connsiteX0" fmla="*/ 0 w 4815840"/>
              <a:gd name="connsiteY0" fmla="*/ 777240 h 2461260"/>
              <a:gd name="connsiteX1" fmla="*/ 4091940 w 4815840"/>
              <a:gd name="connsiteY1" fmla="*/ 0 h 2461260"/>
              <a:gd name="connsiteX2" fmla="*/ 4815840 w 4815840"/>
              <a:gd name="connsiteY2" fmla="*/ 426720 h 2461260"/>
              <a:gd name="connsiteX3" fmla="*/ 1630680 w 4815840"/>
              <a:gd name="connsiteY3" fmla="*/ 2461260 h 2461260"/>
              <a:gd name="connsiteX4" fmla="*/ 0 w 4815840"/>
              <a:gd name="connsiteY4" fmla="*/ 2461260 h 2461260"/>
              <a:gd name="connsiteX5" fmla="*/ 0 w 4815840"/>
              <a:gd name="connsiteY5" fmla="*/ 777240 h 2461260"/>
              <a:gd name="connsiteX0" fmla="*/ 0 w 4815840"/>
              <a:gd name="connsiteY0" fmla="*/ 967740 h 2651760"/>
              <a:gd name="connsiteX1" fmla="*/ 4411980 w 4815840"/>
              <a:gd name="connsiteY1" fmla="*/ 0 h 2651760"/>
              <a:gd name="connsiteX2" fmla="*/ 4815840 w 4815840"/>
              <a:gd name="connsiteY2" fmla="*/ 617220 h 2651760"/>
              <a:gd name="connsiteX3" fmla="*/ 1630680 w 4815840"/>
              <a:gd name="connsiteY3" fmla="*/ 2651760 h 2651760"/>
              <a:gd name="connsiteX4" fmla="*/ 0 w 4815840"/>
              <a:gd name="connsiteY4" fmla="*/ 2651760 h 2651760"/>
              <a:gd name="connsiteX5" fmla="*/ 0 w 4815840"/>
              <a:gd name="connsiteY5" fmla="*/ 967740 h 2651760"/>
              <a:gd name="connsiteX0" fmla="*/ 0 w 4991100"/>
              <a:gd name="connsiteY0" fmla="*/ 967740 h 2651760"/>
              <a:gd name="connsiteX1" fmla="*/ 4411980 w 4991100"/>
              <a:gd name="connsiteY1" fmla="*/ 0 h 2651760"/>
              <a:gd name="connsiteX2" fmla="*/ 4991100 w 4991100"/>
              <a:gd name="connsiteY2" fmla="*/ 396240 h 2651760"/>
              <a:gd name="connsiteX3" fmla="*/ 1630680 w 4991100"/>
              <a:gd name="connsiteY3" fmla="*/ 2651760 h 2651760"/>
              <a:gd name="connsiteX4" fmla="*/ 0 w 4991100"/>
              <a:gd name="connsiteY4" fmla="*/ 2651760 h 2651760"/>
              <a:gd name="connsiteX5" fmla="*/ 0 w 4991100"/>
              <a:gd name="connsiteY5" fmla="*/ 967740 h 2651760"/>
              <a:gd name="connsiteX0" fmla="*/ 0 w 4991100"/>
              <a:gd name="connsiteY0" fmla="*/ 757188 h 2651760"/>
              <a:gd name="connsiteX1" fmla="*/ 4411980 w 4991100"/>
              <a:gd name="connsiteY1" fmla="*/ 0 h 2651760"/>
              <a:gd name="connsiteX2" fmla="*/ 4991100 w 4991100"/>
              <a:gd name="connsiteY2" fmla="*/ 396240 h 2651760"/>
              <a:gd name="connsiteX3" fmla="*/ 1630680 w 4991100"/>
              <a:gd name="connsiteY3" fmla="*/ 2651760 h 2651760"/>
              <a:gd name="connsiteX4" fmla="*/ 0 w 4991100"/>
              <a:gd name="connsiteY4" fmla="*/ 2651760 h 2651760"/>
              <a:gd name="connsiteX5" fmla="*/ 0 w 4991100"/>
              <a:gd name="connsiteY5" fmla="*/ 757188 h 2651760"/>
              <a:gd name="connsiteX0" fmla="*/ 0 w 4700154"/>
              <a:gd name="connsiteY0" fmla="*/ 757188 h 2651760"/>
              <a:gd name="connsiteX1" fmla="*/ 4411980 w 4700154"/>
              <a:gd name="connsiteY1" fmla="*/ 0 h 2651760"/>
              <a:gd name="connsiteX2" fmla="*/ 4700154 w 4700154"/>
              <a:gd name="connsiteY2" fmla="*/ 1916282 h 2651760"/>
              <a:gd name="connsiteX3" fmla="*/ 1630680 w 4700154"/>
              <a:gd name="connsiteY3" fmla="*/ 2651760 h 2651760"/>
              <a:gd name="connsiteX4" fmla="*/ 0 w 4700154"/>
              <a:gd name="connsiteY4" fmla="*/ 2651760 h 2651760"/>
              <a:gd name="connsiteX5" fmla="*/ 0 w 4700154"/>
              <a:gd name="connsiteY5" fmla="*/ 757188 h 2651760"/>
              <a:gd name="connsiteX0" fmla="*/ 0 w 4714800"/>
              <a:gd name="connsiteY0" fmla="*/ 0 h 1894572"/>
              <a:gd name="connsiteX1" fmla="*/ 4714800 w 4714800"/>
              <a:gd name="connsiteY1" fmla="*/ 507534 h 1894572"/>
              <a:gd name="connsiteX2" fmla="*/ 4700154 w 4714800"/>
              <a:gd name="connsiteY2" fmla="*/ 1159094 h 1894572"/>
              <a:gd name="connsiteX3" fmla="*/ 1630680 w 4714800"/>
              <a:gd name="connsiteY3" fmla="*/ 1894572 h 1894572"/>
              <a:gd name="connsiteX4" fmla="*/ 0 w 4714800"/>
              <a:gd name="connsiteY4" fmla="*/ 1894572 h 1894572"/>
              <a:gd name="connsiteX5" fmla="*/ 0 w 4714800"/>
              <a:gd name="connsiteY5" fmla="*/ 0 h 1894572"/>
              <a:gd name="connsiteX0" fmla="*/ 3420094 w 4714800"/>
              <a:gd name="connsiteY0" fmla="*/ 0 h 1680816"/>
              <a:gd name="connsiteX1" fmla="*/ 4714800 w 4714800"/>
              <a:gd name="connsiteY1" fmla="*/ 293778 h 1680816"/>
              <a:gd name="connsiteX2" fmla="*/ 4700154 w 4714800"/>
              <a:gd name="connsiteY2" fmla="*/ 945338 h 1680816"/>
              <a:gd name="connsiteX3" fmla="*/ 1630680 w 4714800"/>
              <a:gd name="connsiteY3" fmla="*/ 1680816 h 1680816"/>
              <a:gd name="connsiteX4" fmla="*/ 0 w 4714800"/>
              <a:gd name="connsiteY4" fmla="*/ 1680816 h 1680816"/>
              <a:gd name="connsiteX5" fmla="*/ 3420094 w 4714800"/>
              <a:gd name="connsiteY5" fmla="*/ 0 h 1680816"/>
              <a:gd name="connsiteX0" fmla="*/ 3420094 w 4714800"/>
              <a:gd name="connsiteY0" fmla="*/ 0 h 1680816"/>
              <a:gd name="connsiteX1" fmla="*/ 4714800 w 4714800"/>
              <a:gd name="connsiteY1" fmla="*/ 293778 h 1680816"/>
              <a:gd name="connsiteX2" fmla="*/ 4700154 w 4714800"/>
              <a:gd name="connsiteY2" fmla="*/ 945338 h 1680816"/>
              <a:gd name="connsiteX3" fmla="*/ 3661361 w 4714800"/>
              <a:gd name="connsiteY3" fmla="*/ 1401746 h 1680816"/>
              <a:gd name="connsiteX4" fmla="*/ 0 w 4714800"/>
              <a:gd name="connsiteY4" fmla="*/ 1680816 h 1680816"/>
              <a:gd name="connsiteX5" fmla="*/ 3420094 w 4714800"/>
              <a:gd name="connsiteY5" fmla="*/ 0 h 1680816"/>
              <a:gd name="connsiteX0" fmla="*/ 255320 w 1550026"/>
              <a:gd name="connsiteY0" fmla="*/ 0 h 1401746"/>
              <a:gd name="connsiteX1" fmla="*/ 1550026 w 1550026"/>
              <a:gd name="connsiteY1" fmla="*/ 293778 h 1401746"/>
              <a:gd name="connsiteX2" fmla="*/ 1535380 w 1550026"/>
              <a:gd name="connsiteY2" fmla="*/ 945338 h 1401746"/>
              <a:gd name="connsiteX3" fmla="*/ 496587 w 1550026"/>
              <a:gd name="connsiteY3" fmla="*/ 1401746 h 1401746"/>
              <a:gd name="connsiteX4" fmla="*/ 0 w 1550026"/>
              <a:gd name="connsiteY4" fmla="*/ 469533 h 1401746"/>
              <a:gd name="connsiteX5" fmla="*/ 255320 w 1550026"/>
              <a:gd name="connsiteY5" fmla="*/ 0 h 1401746"/>
              <a:gd name="connsiteX0" fmla="*/ 255320 w 1550026"/>
              <a:gd name="connsiteY0" fmla="*/ 0 h 1728317"/>
              <a:gd name="connsiteX1" fmla="*/ 1550026 w 1550026"/>
              <a:gd name="connsiteY1" fmla="*/ 293778 h 1728317"/>
              <a:gd name="connsiteX2" fmla="*/ 1535380 w 1550026"/>
              <a:gd name="connsiteY2" fmla="*/ 945338 h 1728317"/>
              <a:gd name="connsiteX3" fmla="*/ 324394 w 1550026"/>
              <a:gd name="connsiteY3" fmla="*/ 1728317 h 1728317"/>
              <a:gd name="connsiteX4" fmla="*/ 0 w 1550026"/>
              <a:gd name="connsiteY4" fmla="*/ 469533 h 1728317"/>
              <a:gd name="connsiteX5" fmla="*/ 255320 w 1550026"/>
              <a:gd name="connsiteY5" fmla="*/ 0 h 1728317"/>
              <a:gd name="connsiteX0" fmla="*/ 255320 w 1550026"/>
              <a:gd name="connsiteY0" fmla="*/ 0 h 1728317"/>
              <a:gd name="connsiteX1" fmla="*/ 1550026 w 1550026"/>
              <a:gd name="connsiteY1" fmla="*/ 293778 h 1728317"/>
              <a:gd name="connsiteX2" fmla="*/ 858487 w 1550026"/>
              <a:gd name="connsiteY2" fmla="*/ 1414413 h 1728317"/>
              <a:gd name="connsiteX3" fmla="*/ 324394 w 1550026"/>
              <a:gd name="connsiteY3" fmla="*/ 1728317 h 1728317"/>
              <a:gd name="connsiteX4" fmla="*/ 0 w 1550026"/>
              <a:gd name="connsiteY4" fmla="*/ 469533 h 1728317"/>
              <a:gd name="connsiteX5" fmla="*/ 255320 w 1550026"/>
              <a:gd name="connsiteY5" fmla="*/ 0 h 1728317"/>
              <a:gd name="connsiteX0" fmla="*/ 255320 w 1086889"/>
              <a:gd name="connsiteY0" fmla="*/ 0 h 1728317"/>
              <a:gd name="connsiteX1" fmla="*/ 1086889 w 1086889"/>
              <a:gd name="connsiteY1" fmla="*/ 1552562 h 1728317"/>
              <a:gd name="connsiteX2" fmla="*/ 858487 w 1086889"/>
              <a:gd name="connsiteY2" fmla="*/ 1414413 h 1728317"/>
              <a:gd name="connsiteX3" fmla="*/ 324394 w 1086889"/>
              <a:gd name="connsiteY3" fmla="*/ 1728317 h 1728317"/>
              <a:gd name="connsiteX4" fmla="*/ 0 w 1086889"/>
              <a:gd name="connsiteY4" fmla="*/ 469533 h 1728317"/>
              <a:gd name="connsiteX5" fmla="*/ 255320 w 1086889"/>
              <a:gd name="connsiteY5" fmla="*/ 0 h 1728317"/>
              <a:gd name="connsiteX0" fmla="*/ 1359725 w 1359725"/>
              <a:gd name="connsiteY0" fmla="*/ 118296 h 1258784"/>
              <a:gd name="connsiteX1" fmla="*/ 1086889 w 1359725"/>
              <a:gd name="connsiteY1" fmla="*/ 1083029 h 1258784"/>
              <a:gd name="connsiteX2" fmla="*/ 858487 w 1359725"/>
              <a:gd name="connsiteY2" fmla="*/ 944880 h 1258784"/>
              <a:gd name="connsiteX3" fmla="*/ 324394 w 1359725"/>
              <a:gd name="connsiteY3" fmla="*/ 1258784 h 1258784"/>
              <a:gd name="connsiteX4" fmla="*/ 0 w 1359725"/>
              <a:gd name="connsiteY4" fmla="*/ 0 h 1258784"/>
              <a:gd name="connsiteX5" fmla="*/ 1359725 w 1359725"/>
              <a:gd name="connsiteY5" fmla="*/ 118296 h 1258784"/>
              <a:gd name="connsiteX0" fmla="*/ 1751611 w 1751611"/>
              <a:gd name="connsiteY0" fmla="*/ 0 h 1140488"/>
              <a:gd name="connsiteX1" fmla="*/ 1478775 w 1751611"/>
              <a:gd name="connsiteY1" fmla="*/ 964733 h 1140488"/>
              <a:gd name="connsiteX2" fmla="*/ 1250373 w 1751611"/>
              <a:gd name="connsiteY2" fmla="*/ 826584 h 1140488"/>
              <a:gd name="connsiteX3" fmla="*/ 716280 w 1751611"/>
              <a:gd name="connsiteY3" fmla="*/ 1140488 h 1140488"/>
              <a:gd name="connsiteX4" fmla="*/ 0 w 1751611"/>
              <a:gd name="connsiteY4" fmla="*/ 6395 h 1140488"/>
              <a:gd name="connsiteX5" fmla="*/ 1751611 w 1751611"/>
              <a:gd name="connsiteY5" fmla="*/ 0 h 1140488"/>
              <a:gd name="connsiteX0" fmla="*/ 1751611 w 1751611"/>
              <a:gd name="connsiteY0" fmla="*/ 0 h 1217678"/>
              <a:gd name="connsiteX1" fmla="*/ 1478775 w 1751611"/>
              <a:gd name="connsiteY1" fmla="*/ 964733 h 1217678"/>
              <a:gd name="connsiteX2" fmla="*/ 1250373 w 1751611"/>
              <a:gd name="connsiteY2" fmla="*/ 826584 h 1217678"/>
              <a:gd name="connsiteX3" fmla="*/ 597527 w 1751611"/>
              <a:gd name="connsiteY3" fmla="*/ 1217678 h 1217678"/>
              <a:gd name="connsiteX4" fmla="*/ 0 w 1751611"/>
              <a:gd name="connsiteY4" fmla="*/ 6395 h 1217678"/>
              <a:gd name="connsiteX5" fmla="*/ 1751611 w 1751611"/>
              <a:gd name="connsiteY5" fmla="*/ 0 h 1217678"/>
              <a:gd name="connsiteX0" fmla="*/ 1751611 w 1751611"/>
              <a:gd name="connsiteY0" fmla="*/ 0 h 1217678"/>
              <a:gd name="connsiteX1" fmla="*/ 1478775 w 1751611"/>
              <a:gd name="connsiteY1" fmla="*/ 964733 h 1217678"/>
              <a:gd name="connsiteX2" fmla="*/ 1250373 w 1751611"/>
              <a:gd name="connsiteY2" fmla="*/ 826584 h 1217678"/>
              <a:gd name="connsiteX3" fmla="*/ 597527 w 1751611"/>
              <a:gd name="connsiteY3" fmla="*/ 1217678 h 1217678"/>
              <a:gd name="connsiteX4" fmla="*/ 0 w 1751611"/>
              <a:gd name="connsiteY4" fmla="*/ 6395 h 1217678"/>
              <a:gd name="connsiteX5" fmla="*/ 1100448 w 1751611"/>
              <a:gd name="connsiteY5" fmla="*/ 8368 h 1217678"/>
              <a:gd name="connsiteX6" fmla="*/ 1751611 w 1751611"/>
              <a:gd name="connsiteY6" fmla="*/ 0 h 1217678"/>
              <a:gd name="connsiteX0" fmla="*/ 1751611 w 1751611"/>
              <a:gd name="connsiteY0" fmla="*/ 199450 h 1417128"/>
              <a:gd name="connsiteX1" fmla="*/ 1478775 w 1751611"/>
              <a:gd name="connsiteY1" fmla="*/ 1164183 h 1417128"/>
              <a:gd name="connsiteX2" fmla="*/ 1250373 w 1751611"/>
              <a:gd name="connsiteY2" fmla="*/ 1026034 h 1417128"/>
              <a:gd name="connsiteX3" fmla="*/ 597527 w 1751611"/>
              <a:gd name="connsiteY3" fmla="*/ 1417128 h 1417128"/>
              <a:gd name="connsiteX4" fmla="*/ 0 w 1751611"/>
              <a:gd name="connsiteY4" fmla="*/ 205845 h 1417128"/>
              <a:gd name="connsiteX5" fmla="*/ 1189513 w 1751611"/>
              <a:gd name="connsiteY5" fmla="*/ 0 h 1417128"/>
              <a:gd name="connsiteX6" fmla="*/ 1751611 w 1751611"/>
              <a:gd name="connsiteY6" fmla="*/ 199450 h 1417128"/>
              <a:gd name="connsiteX0" fmla="*/ 1597231 w 1597231"/>
              <a:gd name="connsiteY0" fmla="*/ 199450 h 1417128"/>
              <a:gd name="connsiteX1" fmla="*/ 1324395 w 1597231"/>
              <a:gd name="connsiteY1" fmla="*/ 1164183 h 1417128"/>
              <a:gd name="connsiteX2" fmla="*/ 1095993 w 1597231"/>
              <a:gd name="connsiteY2" fmla="*/ 1026034 h 1417128"/>
              <a:gd name="connsiteX3" fmla="*/ 443147 w 1597231"/>
              <a:gd name="connsiteY3" fmla="*/ 1417128 h 1417128"/>
              <a:gd name="connsiteX4" fmla="*/ 0 w 1597231"/>
              <a:gd name="connsiteY4" fmla="*/ 449289 h 1417128"/>
              <a:gd name="connsiteX5" fmla="*/ 1035133 w 1597231"/>
              <a:gd name="connsiteY5" fmla="*/ 0 h 1417128"/>
              <a:gd name="connsiteX6" fmla="*/ 1597231 w 1597231"/>
              <a:gd name="connsiteY6" fmla="*/ 199450 h 141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7231" h="1417128" extrusionOk="0">
                <a:moveTo>
                  <a:pt x="1597231" y="199450"/>
                </a:moveTo>
                <a:lnTo>
                  <a:pt x="1324395" y="1164183"/>
                </a:lnTo>
                <a:lnTo>
                  <a:pt x="1095993" y="1026034"/>
                </a:lnTo>
                <a:lnTo>
                  <a:pt x="443147" y="1417128"/>
                </a:lnTo>
                <a:lnTo>
                  <a:pt x="0" y="449289"/>
                </a:lnTo>
                <a:lnTo>
                  <a:pt x="1035133" y="0"/>
                </a:lnTo>
                <a:lnTo>
                  <a:pt x="1597231" y="199450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Полилиния 177">
            <a:extLst>
              <a:ext uri="{FF2B5EF4-FFF2-40B4-BE49-F238E27FC236}">
                <a16:creationId xmlns:a16="http://schemas.microsoft.com/office/drawing/2014/main" id="{18EC4005-C42D-74F0-7354-D58090A88C4A}"/>
              </a:ext>
            </a:extLst>
          </p:cNvPr>
          <p:cNvSpPr/>
          <p:nvPr/>
        </p:nvSpPr>
        <p:spPr bwMode="auto">
          <a:xfrm>
            <a:off x="7056718" y="1282894"/>
            <a:ext cx="2098695" cy="1877431"/>
          </a:xfrm>
          <a:custGeom>
            <a:avLst/>
            <a:gdLst>
              <a:gd name="connsiteX0" fmla="*/ 0 w 3028950"/>
              <a:gd name="connsiteY0" fmla="*/ 0 h 3568700"/>
              <a:gd name="connsiteX1" fmla="*/ 3028950 w 3028950"/>
              <a:gd name="connsiteY1" fmla="*/ 0 h 3568700"/>
              <a:gd name="connsiteX2" fmla="*/ 3028950 w 3028950"/>
              <a:gd name="connsiteY2" fmla="*/ 3568700 h 3568700"/>
              <a:gd name="connsiteX3" fmla="*/ 0 w 3028950"/>
              <a:gd name="connsiteY3" fmla="*/ 3568700 h 3568700"/>
              <a:gd name="connsiteX4" fmla="*/ 0 w 3028950"/>
              <a:gd name="connsiteY4" fmla="*/ 0 h 3568700"/>
              <a:gd name="connsiteX0" fmla="*/ 0 w 3086100"/>
              <a:gd name="connsiteY0" fmla="*/ 1543050 h 3568700"/>
              <a:gd name="connsiteX1" fmla="*/ 3086100 w 3086100"/>
              <a:gd name="connsiteY1" fmla="*/ 0 h 3568700"/>
              <a:gd name="connsiteX2" fmla="*/ 3086100 w 3086100"/>
              <a:gd name="connsiteY2" fmla="*/ 3568700 h 3568700"/>
              <a:gd name="connsiteX3" fmla="*/ 57150 w 3086100"/>
              <a:gd name="connsiteY3" fmla="*/ 3568700 h 3568700"/>
              <a:gd name="connsiteX4" fmla="*/ 0 w 3086100"/>
              <a:gd name="connsiteY4" fmla="*/ 1543050 h 3568700"/>
              <a:gd name="connsiteX0" fmla="*/ 0 w 3086100"/>
              <a:gd name="connsiteY0" fmla="*/ 1562100 h 3587750"/>
              <a:gd name="connsiteX1" fmla="*/ 2298700 w 3086100"/>
              <a:gd name="connsiteY1" fmla="*/ 0 h 3587750"/>
              <a:gd name="connsiteX2" fmla="*/ 3086100 w 3086100"/>
              <a:gd name="connsiteY2" fmla="*/ 3587750 h 3587750"/>
              <a:gd name="connsiteX3" fmla="*/ 57150 w 3086100"/>
              <a:gd name="connsiteY3" fmla="*/ 3587750 h 3587750"/>
              <a:gd name="connsiteX4" fmla="*/ 0 w 3086100"/>
              <a:gd name="connsiteY4" fmla="*/ 1562100 h 3587750"/>
              <a:gd name="connsiteX0" fmla="*/ 0 w 2921000"/>
              <a:gd name="connsiteY0" fmla="*/ 1562100 h 3587750"/>
              <a:gd name="connsiteX1" fmla="*/ 2298700 w 2921000"/>
              <a:gd name="connsiteY1" fmla="*/ 0 h 3587750"/>
              <a:gd name="connsiteX2" fmla="*/ 2921000 w 2921000"/>
              <a:gd name="connsiteY2" fmla="*/ 2000250 h 3587750"/>
              <a:gd name="connsiteX3" fmla="*/ 57150 w 2921000"/>
              <a:gd name="connsiteY3" fmla="*/ 3587750 h 3587750"/>
              <a:gd name="connsiteX4" fmla="*/ 0 w 2921000"/>
              <a:gd name="connsiteY4" fmla="*/ 1562100 h 358775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0 w 2921000"/>
              <a:gd name="connsiteY4" fmla="*/ 1562100 h 358140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1187450 w 2921000"/>
              <a:gd name="connsiteY4" fmla="*/ 2838450 h 3581400"/>
              <a:gd name="connsiteX5" fmla="*/ 0 w 2921000"/>
              <a:gd name="connsiteY5" fmla="*/ 1562100 h 3581400"/>
              <a:gd name="connsiteX0" fmla="*/ 0 w 2921000"/>
              <a:gd name="connsiteY0" fmla="*/ 1562100 h 3581400"/>
              <a:gd name="connsiteX1" fmla="*/ 2298700 w 2921000"/>
              <a:gd name="connsiteY1" fmla="*/ 0 h 3581400"/>
              <a:gd name="connsiteX2" fmla="*/ 2921000 w 2921000"/>
              <a:gd name="connsiteY2" fmla="*/ 2000250 h 3581400"/>
              <a:gd name="connsiteX3" fmla="*/ 1911350 w 2921000"/>
              <a:gd name="connsiteY3" fmla="*/ 3581400 h 3581400"/>
              <a:gd name="connsiteX4" fmla="*/ 146050 w 2921000"/>
              <a:gd name="connsiteY4" fmla="*/ 2635250 h 3581400"/>
              <a:gd name="connsiteX5" fmla="*/ 0 w 2921000"/>
              <a:gd name="connsiteY5" fmla="*/ 1562100 h 3581400"/>
              <a:gd name="connsiteX0" fmla="*/ 0 w 3479800"/>
              <a:gd name="connsiteY0" fmla="*/ 1562100 h 3581400"/>
              <a:gd name="connsiteX1" fmla="*/ 2298700 w 3479800"/>
              <a:gd name="connsiteY1" fmla="*/ 0 h 3581400"/>
              <a:gd name="connsiteX2" fmla="*/ 3479800 w 3479800"/>
              <a:gd name="connsiteY2" fmla="*/ 1993900 h 3581400"/>
              <a:gd name="connsiteX3" fmla="*/ 1911350 w 3479800"/>
              <a:gd name="connsiteY3" fmla="*/ 3581400 h 3581400"/>
              <a:gd name="connsiteX4" fmla="*/ 146050 w 3479800"/>
              <a:gd name="connsiteY4" fmla="*/ 2635250 h 3581400"/>
              <a:gd name="connsiteX5" fmla="*/ 0 w 3479800"/>
              <a:gd name="connsiteY5" fmla="*/ 1562100 h 3581400"/>
              <a:gd name="connsiteX0" fmla="*/ 0 w 3479800"/>
              <a:gd name="connsiteY0" fmla="*/ 1562100 h 3829050"/>
              <a:gd name="connsiteX1" fmla="*/ 2298700 w 3479800"/>
              <a:gd name="connsiteY1" fmla="*/ 0 h 3829050"/>
              <a:gd name="connsiteX2" fmla="*/ 3479800 w 3479800"/>
              <a:gd name="connsiteY2" fmla="*/ 1993900 h 3829050"/>
              <a:gd name="connsiteX3" fmla="*/ 2419350 w 3479800"/>
              <a:gd name="connsiteY3" fmla="*/ 3829050 h 3829050"/>
              <a:gd name="connsiteX4" fmla="*/ 146050 w 3479800"/>
              <a:gd name="connsiteY4" fmla="*/ 2635250 h 3829050"/>
              <a:gd name="connsiteX5" fmla="*/ 0 w 3479800"/>
              <a:gd name="connsiteY5" fmla="*/ 1562100 h 3829050"/>
              <a:gd name="connsiteX0" fmla="*/ 0 w 4241800"/>
              <a:gd name="connsiteY0" fmla="*/ 1562100 h 3829050"/>
              <a:gd name="connsiteX1" fmla="*/ 2298700 w 4241800"/>
              <a:gd name="connsiteY1" fmla="*/ 0 h 3829050"/>
              <a:gd name="connsiteX2" fmla="*/ 4241800 w 4241800"/>
              <a:gd name="connsiteY2" fmla="*/ 1987550 h 3829050"/>
              <a:gd name="connsiteX3" fmla="*/ 2419350 w 4241800"/>
              <a:gd name="connsiteY3" fmla="*/ 3829050 h 3829050"/>
              <a:gd name="connsiteX4" fmla="*/ 146050 w 4241800"/>
              <a:gd name="connsiteY4" fmla="*/ 2635250 h 3829050"/>
              <a:gd name="connsiteX5" fmla="*/ 0 w 4241800"/>
              <a:gd name="connsiteY5" fmla="*/ 1562100 h 3829050"/>
              <a:gd name="connsiteX0" fmla="*/ 0 w 4470400"/>
              <a:gd name="connsiteY0" fmla="*/ 1562100 h 3829050"/>
              <a:gd name="connsiteX1" fmla="*/ 2298700 w 4470400"/>
              <a:gd name="connsiteY1" fmla="*/ 0 h 3829050"/>
              <a:gd name="connsiteX2" fmla="*/ 4470400 w 4470400"/>
              <a:gd name="connsiteY2" fmla="*/ 1955800 h 3829050"/>
              <a:gd name="connsiteX3" fmla="*/ 2419350 w 4470400"/>
              <a:gd name="connsiteY3" fmla="*/ 3829050 h 3829050"/>
              <a:gd name="connsiteX4" fmla="*/ 146050 w 4470400"/>
              <a:gd name="connsiteY4" fmla="*/ 2635250 h 3829050"/>
              <a:gd name="connsiteX5" fmla="*/ 0 w 4470400"/>
              <a:gd name="connsiteY5" fmla="*/ 1562100 h 3829050"/>
              <a:gd name="connsiteX0" fmla="*/ 0 w 4470400"/>
              <a:gd name="connsiteY0" fmla="*/ 2146300 h 4413250"/>
              <a:gd name="connsiteX1" fmla="*/ 2609850 w 4470400"/>
              <a:gd name="connsiteY1" fmla="*/ 0 h 4413250"/>
              <a:gd name="connsiteX2" fmla="*/ 4470400 w 4470400"/>
              <a:gd name="connsiteY2" fmla="*/ 2540000 h 4413250"/>
              <a:gd name="connsiteX3" fmla="*/ 2419350 w 4470400"/>
              <a:gd name="connsiteY3" fmla="*/ 4413250 h 4413250"/>
              <a:gd name="connsiteX4" fmla="*/ 146050 w 4470400"/>
              <a:gd name="connsiteY4" fmla="*/ 3219450 h 4413250"/>
              <a:gd name="connsiteX5" fmla="*/ 0 w 4470400"/>
              <a:gd name="connsiteY5" fmla="*/ 2146300 h 4413250"/>
              <a:gd name="connsiteX0" fmla="*/ 0 w 4470400"/>
              <a:gd name="connsiteY0" fmla="*/ 2146300 h 4978400"/>
              <a:gd name="connsiteX1" fmla="*/ 2609850 w 4470400"/>
              <a:gd name="connsiteY1" fmla="*/ 0 h 4978400"/>
              <a:gd name="connsiteX2" fmla="*/ 4470400 w 4470400"/>
              <a:gd name="connsiteY2" fmla="*/ 2540000 h 4978400"/>
              <a:gd name="connsiteX3" fmla="*/ 3473450 w 4470400"/>
              <a:gd name="connsiteY3" fmla="*/ 4978400 h 4978400"/>
              <a:gd name="connsiteX4" fmla="*/ 146050 w 4470400"/>
              <a:gd name="connsiteY4" fmla="*/ 3219450 h 4978400"/>
              <a:gd name="connsiteX5" fmla="*/ 0 w 4470400"/>
              <a:gd name="connsiteY5" fmla="*/ 2146300 h 4978400"/>
              <a:gd name="connsiteX0" fmla="*/ 857250 w 4324350"/>
              <a:gd name="connsiteY0" fmla="*/ 1651000 h 4978400"/>
              <a:gd name="connsiteX1" fmla="*/ 2463800 w 4324350"/>
              <a:gd name="connsiteY1" fmla="*/ 0 h 4978400"/>
              <a:gd name="connsiteX2" fmla="*/ 4324350 w 4324350"/>
              <a:gd name="connsiteY2" fmla="*/ 2540000 h 4978400"/>
              <a:gd name="connsiteX3" fmla="*/ 3327400 w 4324350"/>
              <a:gd name="connsiteY3" fmla="*/ 4978400 h 4978400"/>
              <a:gd name="connsiteX4" fmla="*/ 0 w 4324350"/>
              <a:gd name="connsiteY4" fmla="*/ 3219450 h 4978400"/>
              <a:gd name="connsiteX5" fmla="*/ 857250 w 4324350"/>
              <a:gd name="connsiteY5" fmla="*/ 1651000 h 4978400"/>
              <a:gd name="connsiteX0" fmla="*/ 0 w 3467100"/>
              <a:gd name="connsiteY0" fmla="*/ 1651000 h 4978400"/>
              <a:gd name="connsiteX1" fmla="*/ 1606550 w 3467100"/>
              <a:gd name="connsiteY1" fmla="*/ 0 h 4978400"/>
              <a:gd name="connsiteX2" fmla="*/ 3467100 w 3467100"/>
              <a:gd name="connsiteY2" fmla="*/ 2540000 h 4978400"/>
              <a:gd name="connsiteX3" fmla="*/ 2470150 w 3467100"/>
              <a:gd name="connsiteY3" fmla="*/ 4978400 h 4978400"/>
              <a:gd name="connsiteX4" fmla="*/ 0 w 3467100"/>
              <a:gd name="connsiteY4" fmla="*/ 3683000 h 4978400"/>
              <a:gd name="connsiteX5" fmla="*/ 0 w 3467100"/>
              <a:gd name="connsiteY5" fmla="*/ 1651000 h 4978400"/>
              <a:gd name="connsiteX0" fmla="*/ 0 w 3467100"/>
              <a:gd name="connsiteY0" fmla="*/ 1866900 h 5194300"/>
              <a:gd name="connsiteX1" fmla="*/ 2438400 w 3467100"/>
              <a:gd name="connsiteY1" fmla="*/ 0 h 5194300"/>
              <a:gd name="connsiteX2" fmla="*/ 3467100 w 3467100"/>
              <a:gd name="connsiteY2" fmla="*/ 2755900 h 5194300"/>
              <a:gd name="connsiteX3" fmla="*/ 2470150 w 3467100"/>
              <a:gd name="connsiteY3" fmla="*/ 5194300 h 5194300"/>
              <a:gd name="connsiteX4" fmla="*/ 0 w 3467100"/>
              <a:gd name="connsiteY4" fmla="*/ 3898900 h 5194300"/>
              <a:gd name="connsiteX5" fmla="*/ 0 w 3467100"/>
              <a:gd name="connsiteY5" fmla="*/ 1866900 h 5194300"/>
              <a:gd name="connsiteX0" fmla="*/ 0 w 3467100"/>
              <a:gd name="connsiteY0" fmla="*/ 1657350 h 4984750"/>
              <a:gd name="connsiteX1" fmla="*/ 2171700 w 3467100"/>
              <a:gd name="connsiteY1" fmla="*/ 0 h 4984750"/>
              <a:gd name="connsiteX2" fmla="*/ 3467100 w 3467100"/>
              <a:gd name="connsiteY2" fmla="*/ 2546350 h 4984750"/>
              <a:gd name="connsiteX3" fmla="*/ 2470150 w 3467100"/>
              <a:gd name="connsiteY3" fmla="*/ 4984750 h 4984750"/>
              <a:gd name="connsiteX4" fmla="*/ 0 w 3467100"/>
              <a:gd name="connsiteY4" fmla="*/ 3689350 h 4984750"/>
              <a:gd name="connsiteX5" fmla="*/ 0 w 3467100"/>
              <a:gd name="connsiteY5" fmla="*/ 1657350 h 4984750"/>
              <a:gd name="connsiteX0" fmla="*/ 0 w 3467100"/>
              <a:gd name="connsiteY0" fmla="*/ 1657350 h 5054600"/>
              <a:gd name="connsiteX1" fmla="*/ 2171700 w 3467100"/>
              <a:gd name="connsiteY1" fmla="*/ 0 h 5054600"/>
              <a:gd name="connsiteX2" fmla="*/ 3467100 w 3467100"/>
              <a:gd name="connsiteY2" fmla="*/ 2546350 h 5054600"/>
              <a:gd name="connsiteX3" fmla="*/ 2482850 w 3467100"/>
              <a:gd name="connsiteY3" fmla="*/ 5054600 h 5054600"/>
              <a:gd name="connsiteX4" fmla="*/ 0 w 3467100"/>
              <a:gd name="connsiteY4" fmla="*/ 3689350 h 5054600"/>
              <a:gd name="connsiteX5" fmla="*/ 0 w 3467100"/>
              <a:gd name="connsiteY5" fmla="*/ 1657350 h 5054600"/>
              <a:gd name="connsiteX0" fmla="*/ 0 w 3467100"/>
              <a:gd name="connsiteY0" fmla="*/ 1657350 h 5422900"/>
              <a:gd name="connsiteX1" fmla="*/ 2171700 w 3467100"/>
              <a:gd name="connsiteY1" fmla="*/ 0 h 5422900"/>
              <a:gd name="connsiteX2" fmla="*/ 3467100 w 3467100"/>
              <a:gd name="connsiteY2" fmla="*/ 2546350 h 5422900"/>
              <a:gd name="connsiteX3" fmla="*/ 2457287 w 3467100"/>
              <a:gd name="connsiteY3" fmla="*/ 5422900 h 5422900"/>
              <a:gd name="connsiteX4" fmla="*/ 0 w 3467100"/>
              <a:gd name="connsiteY4" fmla="*/ 3689350 h 5422900"/>
              <a:gd name="connsiteX5" fmla="*/ 0 w 3467100"/>
              <a:gd name="connsiteY5" fmla="*/ 1657350 h 5422900"/>
              <a:gd name="connsiteX0" fmla="*/ 0 w 3799419"/>
              <a:gd name="connsiteY0" fmla="*/ 1657350 h 5422900"/>
              <a:gd name="connsiteX1" fmla="*/ 2171700 w 3799419"/>
              <a:gd name="connsiteY1" fmla="*/ 0 h 5422900"/>
              <a:gd name="connsiteX2" fmla="*/ 3799419 w 3799419"/>
              <a:gd name="connsiteY2" fmla="*/ 2546350 h 5422900"/>
              <a:gd name="connsiteX3" fmla="*/ 2457287 w 3799419"/>
              <a:gd name="connsiteY3" fmla="*/ 5422900 h 5422900"/>
              <a:gd name="connsiteX4" fmla="*/ 0 w 3799419"/>
              <a:gd name="connsiteY4" fmla="*/ 3689350 h 5422900"/>
              <a:gd name="connsiteX5" fmla="*/ 0 w 3799419"/>
              <a:gd name="connsiteY5" fmla="*/ 1657350 h 5422900"/>
              <a:gd name="connsiteX0" fmla="*/ 0 w 3799419"/>
              <a:gd name="connsiteY0" fmla="*/ 1758950 h 5524500"/>
              <a:gd name="connsiteX1" fmla="*/ 2458005 w 3799419"/>
              <a:gd name="connsiteY1" fmla="*/ 0 h 5524500"/>
              <a:gd name="connsiteX2" fmla="*/ 3799419 w 3799419"/>
              <a:gd name="connsiteY2" fmla="*/ 2647950 h 5524500"/>
              <a:gd name="connsiteX3" fmla="*/ 2457287 w 3799419"/>
              <a:gd name="connsiteY3" fmla="*/ 5524500 h 5524500"/>
              <a:gd name="connsiteX4" fmla="*/ 0 w 3799419"/>
              <a:gd name="connsiteY4" fmla="*/ 3790950 h 5524500"/>
              <a:gd name="connsiteX5" fmla="*/ 0 w 3799419"/>
              <a:gd name="connsiteY5" fmla="*/ 1758950 h 5524500"/>
              <a:gd name="connsiteX0" fmla="*/ 0 w 3799419"/>
              <a:gd name="connsiteY0" fmla="*/ 1758950 h 5588000"/>
              <a:gd name="connsiteX1" fmla="*/ 2458005 w 3799419"/>
              <a:gd name="connsiteY1" fmla="*/ 0 h 5588000"/>
              <a:gd name="connsiteX2" fmla="*/ 3799419 w 3799419"/>
              <a:gd name="connsiteY2" fmla="*/ 2647950 h 5588000"/>
              <a:gd name="connsiteX3" fmla="*/ 2549313 w 3799419"/>
              <a:gd name="connsiteY3" fmla="*/ 5588000 h 5588000"/>
              <a:gd name="connsiteX4" fmla="*/ 0 w 3799419"/>
              <a:gd name="connsiteY4" fmla="*/ 3790950 h 5588000"/>
              <a:gd name="connsiteX5" fmla="*/ 0 w 3799419"/>
              <a:gd name="connsiteY5" fmla="*/ 1758950 h 5588000"/>
              <a:gd name="connsiteX0" fmla="*/ 0 w 3799419"/>
              <a:gd name="connsiteY0" fmla="*/ 1860550 h 5689600"/>
              <a:gd name="connsiteX1" fmla="*/ 2442667 w 3799419"/>
              <a:gd name="connsiteY1" fmla="*/ 0 h 5689600"/>
              <a:gd name="connsiteX2" fmla="*/ 3799419 w 3799419"/>
              <a:gd name="connsiteY2" fmla="*/ 2749550 h 5689600"/>
              <a:gd name="connsiteX3" fmla="*/ 2549313 w 3799419"/>
              <a:gd name="connsiteY3" fmla="*/ 5689600 h 5689600"/>
              <a:gd name="connsiteX4" fmla="*/ 0 w 3799419"/>
              <a:gd name="connsiteY4" fmla="*/ 3892550 h 5689600"/>
              <a:gd name="connsiteX5" fmla="*/ 0 w 3799419"/>
              <a:gd name="connsiteY5" fmla="*/ 1860550 h 5689600"/>
              <a:gd name="connsiteX0" fmla="*/ 110729 w 3799419"/>
              <a:gd name="connsiteY0" fmla="*/ 1886337 h 5689600"/>
              <a:gd name="connsiteX1" fmla="*/ 2442667 w 3799419"/>
              <a:gd name="connsiteY1" fmla="*/ 0 h 5689600"/>
              <a:gd name="connsiteX2" fmla="*/ 3799419 w 3799419"/>
              <a:gd name="connsiteY2" fmla="*/ 2749550 h 5689600"/>
              <a:gd name="connsiteX3" fmla="*/ 2549313 w 3799419"/>
              <a:gd name="connsiteY3" fmla="*/ 5689600 h 5689600"/>
              <a:gd name="connsiteX4" fmla="*/ 0 w 3799419"/>
              <a:gd name="connsiteY4" fmla="*/ 3892550 h 5689600"/>
              <a:gd name="connsiteX5" fmla="*/ 110729 w 3799419"/>
              <a:gd name="connsiteY5" fmla="*/ 1886337 h 5689600"/>
              <a:gd name="connsiteX0" fmla="*/ 110729 w 3799419"/>
              <a:gd name="connsiteY0" fmla="*/ 1542512 h 5345775"/>
              <a:gd name="connsiteX1" fmla="*/ 1363050 w 3799419"/>
              <a:gd name="connsiteY1" fmla="*/ 0 h 5345775"/>
              <a:gd name="connsiteX2" fmla="*/ 3799419 w 3799419"/>
              <a:gd name="connsiteY2" fmla="*/ 2405725 h 5345775"/>
              <a:gd name="connsiteX3" fmla="*/ 2549313 w 3799419"/>
              <a:gd name="connsiteY3" fmla="*/ 5345775 h 5345775"/>
              <a:gd name="connsiteX4" fmla="*/ 0 w 3799419"/>
              <a:gd name="connsiteY4" fmla="*/ 3548725 h 5345775"/>
              <a:gd name="connsiteX5" fmla="*/ 110729 w 3799419"/>
              <a:gd name="connsiteY5" fmla="*/ 1542512 h 5345775"/>
              <a:gd name="connsiteX0" fmla="*/ 110729 w 2549313"/>
              <a:gd name="connsiteY0" fmla="*/ 1542512 h 5345775"/>
              <a:gd name="connsiteX1" fmla="*/ 1363050 w 2549313"/>
              <a:gd name="connsiteY1" fmla="*/ 0 h 5345775"/>
              <a:gd name="connsiteX2" fmla="*/ 2415294 w 2549313"/>
              <a:gd name="connsiteY2" fmla="*/ 2379939 h 5345775"/>
              <a:gd name="connsiteX3" fmla="*/ 2549313 w 2549313"/>
              <a:gd name="connsiteY3" fmla="*/ 5345775 h 5345775"/>
              <a:gd name="connsiteX4" fmla="*/ 0 w 2549313"/>
              <a:gd name="connsiteY4" fmla="*/ 3548725 h 5345775"/>
              <a:gd name="connsiteX5" fmla="*/ 110729 w 2549313"/>
              <a:gd name="connsiteY5" fmla="*/ 1542512 h 5345775"/>
              <a:gd name="connsiteX0" fmla="*/ 110729 w 2415294"/>
              <a:gd name="connsiteY0" fmla="*/ 1542512 h 4692507"/>
              <a:gd name="connsiteX1" fmla="*/ 1363050 w 2415294"/>
              <a:gd name="connsiteY1" fmla="*/ 0 h 4692507"/>
              <a:gd name="connsiteX2" fmla="*/ 2415294 w 2415294"/>
              <a:gd name="connsiteY2" fmla="*/ 2379939 h 4692507"/>
              <a:gd name="connsiteX3" fmla="*/ 1455854 w 2415294"/>
              <a:gd name="connsiteY3" fmla="*/ 4692507 h 4692507"/>
              <a:gd name="connsiteX4" fmla="*/ 0 w 2415294"/>
              <a:gd name="connsiteY4" fmla="*/ 3548725 h 4692507"/>
              <a:gd name="connsiteX5" fmla="*/ 110729 w 2415294"/>
              <a:gd name="connsiteY5" fmla="*/ 1542512 h 4692507"/>
              <a:gd name="connsiteX0" fmla="*/ 110729 w 2415294"/>
              <a:gd name="connsiteY0" fmla="*/ 1654256 h 4804251"/>
              <a:gd name="connsiteX1" fmla="*/ 1349209 w 2415294"/>
              <a:gd name="connsiteY1" fmla="*/ 0 h 4804251"/>
              <a:gd name="connsiteX2" fmla="*/ 2415294 w 2415294"/>
              <a:gd name="connsiteY2" fmla="*/ 2491683 h 4804251"/>
              <a:gd name="connsiteX3" fmla="*/ 1455854 w 2415294"/>
              <a:gd name="connsiteY3" fmla="*/ 4804251 h 4804251"/>
              <a:gd name="connsiteX4" fmla="*/ 0 w 2415294"/>
              <a:gd name="connsiteY4" fmla="*/ 3660469 h 4804251"/>
              <a:gd name="connsiteX5" fmla="*/ 110729 w 2415294"/>
              <a:gd name="connsiteY5" fmla="*/ 1654256 h 4804251"/>
              <a:gd name="connsiteX0" fmla="*/ 110729 w 2602151"/>
              <a:gd name="connsiteY0" fmla="*/ 1654256 h 4804251"/>
              <a:gd name="connsiteX1" fmla="*/ 1349209 w 2602151"/>
              <a:gd name="connsiteY1" fmla="*/ 0 h 4804251"/>
              <a:gd name="connsiteX2" fmla="*/ 2602151 w 2602151"/>
              <a:gd name="connsiteY2" fmla="*/ 2491683 h 4804251"/>
              <a:gd name="connsiteX3" fmla="*/ 1455854 w 2602151"/>
              <a:gd name="connsiteY3" fmla="*/ 4804251 h 4804251"/>
              <a:gd name="connsiteX4" fmla="*/ 0 w 2602151"/>
              <a:gd name="connsiteY4" fmla="*/ 3660469 h 4804251"/>
              <a:gd name="connsiteX5" fmla="*/ 110729 w 2602151"/>
              <a:gd name="connsiteY5" fmla="*/ 1654256 h 4804251"/>
              <a:gd name="connsiteX0" fmla="*/ 6921 w 2498343"/>
              <a:gd name="connsiteY0" fmla="*/ 1654256 h 4804251"/>
              <a:gd name="connsiteX1" fmla="*/ 1245401 w 2498343"/>
              <a:gd name="connsiteY1" fmla="*/ 0 h 4804251"/>
              <a:gd name="connsiteX2" fmla="*/ 2498343 w 2498343"/>
              <a:gd name="connsiteY2" fmla="*/ 2491683 h 4804251"/>
              <a:gd name="connsiteX3" fmla="*/ 1352046 w 2498343"/>
              <a:gd name="connsiteY3" fmla="*/ 4804251 h 4804251"/>
              <a:gd name="connsiteX4" fmla="*/ 0 w 2498343"/>
              <a:gd name="connsiteY4" fmla="*/ 3694850 h 4804251"/>
              <a:gd name="connsiteX5" fmla="*/ 6921 w 2498343"/>
              <a:gd name="connsiteY5" fmla="*/ 1654256 h 4804251"/>
              <a:gd name="connsiteX0" fmla="*/ 6921 w 3571039"/>
              <a:gd name="connsiteY0" fmla="*/ 1654256 h 4804251"/>
              <a:gd name="connsiteX1" fmla="*/ 1245401 w 3571039"/>
              <a:gd name="connsiteY1" fmla="*/ 0 h 4804251"/>
              <a:gd name="connsiteX2" fmla="*/ 3571039 w 3571039"/>
              <a:gd name="connsiteY2" fmla="*/ 1623523 h 4804251"/>
              <a:gd name="connsiteX3" fmla="*/ 1352046 w 3571039"/>
              <a:gd name="connsiteY3" fmla="*/ 4804251 h 4804251"/>
              <a:gd name="connsiteX4" fmla="*/ 0 w 3571039"/>
              <a:gd name="connsiteY4" fmla="*/ 3694850 h 4804251"/>
              <a:gd name="connsiteX5" fmla="*/ 6921 w 3571039"/>
              <a:gd name="connsiteY5" fmla="*/ 1654256 h 4804251"/>
              <a:gd name="connsiteX0" fmla="*/ 6921 w 3587408"/>
              <a:gd name="connsiteY0" fmla="*/ 1654256 h 3694850"/>
              <a:gd name="connsiteX1" fmla="*/ 1245401 w 3587408"/>
              <a:gd name="connsiteY1" fmla="*/ 0 h 3694850"/>
              <a:gd name="connsiteX2" fmla="*/ 3571039 w 3587408"/>
              <a:gd name="connsiteY2" fmla="*/ 1623523 h 3694850"/>
              <a:gd name="connsiteX3" fmla="*/ 3587408 w 3587408"/>
              <a:gd name="connsiteY3" fmla="*/ 3635244 h 3694850"/>
              <a:gd name="connsiteX4" fmla="*/ 0 w 3587408"/>
              <a:gd name="connsiteY4" fmla="*/ 3694850 h 3694850"/>
              <a:gd name="connsiteX5" fmla="*/ 6921 w 3587408"/>
              <a:gd name="connsiteY5" fmla="*/ 1654256 h 3694850"/>
              <a:gd name="connsiteX0" fmla="*/ 0 w 3580487"/>
              <a:gd name="connsiteY0" fmla="*/ 1654256 h 3686254"/>
              <a:gd name="connsiteX1" fmla="*/ 1238480 w 3580487"/>
              <a:gd name="connsiteY1" fmla="*/ 0 h 3686254"/>
              <a:gd name="connsiteX2" fmla="*/ 3564118 w 3580487"/>
              <a:gd name="connsiteY2" fmla="*/ 1623523 h 3686254"/>
              <a:gd name="connsiteX3" fmla="*/ 3580487 w 3580487"/>
              <a:gd name="connsiteY3" fmla="*/ 3635244 h 3686254"/>
              <a:gd name="connsiteX4" fmla="*/ 1460251 w 3580487"/>
              <a:gd name="connsiteY4" fmla="*/ 3686254 h 3686254"/>
              <a:gd name="connsiteX5" fmla="*/ 0 w 3580487"/>
              <a:gd name="connsiteY5" fmla="*/ 1654256 h 3686254"/>
              <a:gd name="connsiteX0" fmla="*/ 1405199 w 2342007"/>
              <a:gd name="connsiteY0" fmla="*/ 1241665 h 3686254"/>
              <a:gd name="connsiteX1" fmla="*/ 0 w 2342007"/>
              <a:gd name="connsiteY1" fmla="*/ 0 h 3686254"/>
              <a:gd name="connsiteX2" fmla="*/ 2325638 w 2342007"/>
              <a:gd name="connsiteY2" fmla="*/ 1623523 h 3686254"/>
              <a:gd name="connsiteX3" fmla="*/ 2342007 w 2342007"/>
              <a:gd name="connsiteY3" fmla="*/ 3635244 h 3686254"/>
              <a:gd name="connsiteX4" fmla="*/ 221771 w 2342007"/>
              <a:gd name="connsiteY4" fmla="*/ 3686254 h 3686254"/>
              <a:gd name="connsiteX5" fmla="*/ 1405199 w 2342007"/>
              <a:gd name="connsiteY5" fmla="*/ 1241665 h 3686254"/>
              <a:gd name="connsiteX0" fmla="*/ 1183428 w 2120236"/>
              <a:gd name="connsiteY0" fmla="*/ 0 h 2444589"/>
              <a:gd name="connsiteX1" fmla="*/ 2103867 w 2120236"/>
              <a:gd name="connsiteY1" fmla="*/ 381858 h 2444589"/>
              <a:gd name="connsiteX2" fmla="*/ 2120236 w 2120236"/>
              <a:gd name="connsiteY2" fmla="*/ 2393579 h 2444589"/>
              <a:gd name="connsiteX3" fmla="*/ 0 w 2120236"/>
              <a:gd name="connsiteY3" fmla="*/ 2444589 h 2444589"/>
              <a:gd name="connsiteX4" fmla="*/ 1183428 w 2120236"/>
              <a:gd name="connsiteY4" fmla="*/ 0 h 2444589"/>
              <a:gd name="connsiteX0" fmla="*/ 1183428 w 2120236"/>
              <a:gd name="connsiteY0" fmla="*/ 0 h 2444589"/>
              <a:gd name="connsiteX1" fmla="*/ 2110788 w 2120236"/>
              <a:gd name="connsiteY1" fmla="*/ 562368 h 2444589"/>
              <a:gd name="connsiteX2" fmla="*/ 2120236 w 2120236"/>
              <a:gd name="connsiteY2" fmla="*/ 2393579 h 2444589"/>
              <a:gd name="connsiteX3" fmla="*/ 0 w 2120236"/>
              <a:gd name="connsiteY3" fmla="*/ 2444589 h 2444589"/>
              <a:gd name="connsiteX4" fmla="*/ 1183428 w 2120236"/>
              <a:gd name="connsiteY4" fmla="*/ 0 h 2444589"/>
              <a:gd name="connsiteX0" fmla="*/ 1183428 w 2127157"/>
              <a:gd name="connsiteY0" fmla="*/ 0 h 2488133"/>
              <a:gd name="connsiteX1" fmla="*/ 2110788 w 2127157"/>
              <a:gd name="connsiteY1" fmla="*/ 562368 h 2488133"/>
              <a:gd name="connsiteX2" fmla="*/ 2127157 w 2127157"/>
              <a:gd name="connsiteY2" fmla="*/ 2488133 h 2488133"/>
              <a:gd name="connsiteX3" fmla="*/ 0 w 2127157"/>
              <a:gd name="connsiteY3" fmla="*/ 2444589 h 2488133"/>
              <a:gd name="connsiteX4" fmla="*/ 1183428 w 2127157"/>
              <a:gd name="connsiteY4" fmla="*/ 0 h 2488133"/>
              <a:gd name="connsiteX0" fmla="*/ 1183428 w 2113937"/>
              <a:gd name="connsiteY0" fmla="*/ 0 h 3485228"/>
              <a:gd name="connsiteX1" fmla="*/ 2110788 w 2113937"/>
              <a:gd name="connsiteY1" fmla="*/ 562368 h 3485228"/>
              <a:gd name="connsiteX2" fmla="*/ 1940300 w 2113937"/>
              <a:gd name="connsiteY2" fmla="*/ 3485228 h 3485228"/>
              <a:gd name="connsiteX3" fmla="*/ 0 w 2113937"/>
              <a:gd name="connsiteY3" fmla="*/ 2444589 h 3485228"/>
              <a:gd name="connsiteX4" fmla="*/ 1183428 w 2113937"/>
              <a:gd name="connsiteY4" fmla="*/ 0 h 3485228"/>
              <a:gd name="connsiteX0" fmla="*/ 1349523 w 2280032"/>
              <a:gd name="connsiteY0" fmla="*/ 0 h 3485228"/>
              <a:gd name="connsiteX1" fmla="*/ 2276883 w 2280032"/>
              <a:gd name="connsiteY1" fmla="*/ 562368 h 3485228"/>
              <a:gd name="connsiteX2" fmla="*/ 2106395 w 2280032"/>
              <a:gd name="connsiteY2" fmla="*/ 3485228 h 3485228"/>
              <a:gd name="connsiteX3" fmla="*/ 0 w 2280032"/>
              <a:gd name="connsiteY3" fmla="*/ 3089263 h 3485228"/>
              <a:gd name="connsiteX4" fmla="*/ 1349523 w 2280032"/>
              <a:gd name="connsiteY4" fmla="*/ 0 h 3485228"/>
              <a:gd name="connsiteX0" fmla="*/ 1349523 w 2120858"/>
              <a:gd name="connsiteY0" fmla="*/ 0 h 3485228"/>
              <a:gd name="connsiteX1" fmla="*/ 2117709 w 2120858"/>
              <a:gd name="connsiteY1" fmla="*/ 2771448 h 3485228"/>
              <a:gd name="connsiteX2" fmla="*/ 2106395 w 2120858"/>
              <a:gd name="connsiteY2" fmla="*/ 3485228 h 3485228"/>
              <a:gd name="connsiteX3" fmla="*/ 0 w 2120858"/>
              <a:gd name="connsiteY3" fmla="*/ 3089263 h 3485228"/>
              <a:gd name="connsiteX4" fmla="*/ 1349523 w 2120858"/>
              <a:gd name="connsiteY4" fmla="*/ 0 h 3485228"/>
              <a:gd name="connsiteX0" fmla="*/ 2982790 w 2982790"/>
              <a:gd name="connsiteY0" fmla="*/ 0 h 1370701"/>
              <a:gd name="connsiteX1" fmla="*/ 2117709 w 2982790"/>
              <a:gd name="connsiteY1" fmla="*/ 656921 h 1370701"/>
              <a:gd name="connsiteX2" fmla="*/ 2106395 w 2982790"/>
              <a:gd name="connsiteY2" fmla="*/ 1370701 h 1370701"/>
              <a:gd name="connsiteX3" fmla="*/ 0 w 2982790"/>
              <a:gd name="connsiteY3" fmla="*/ 974736 h 1370701"/>
              <a:gd name="connsiteX4" fmla="*/ 2982790 w 2982790"/>
              <a:gd name="connsiteY4" fmla="*/ 0 h 1370701"/>
              <a:gd name="connsiteX0" fmla="*/ 2982790 w 2982790"/>
              <a:gd name="connsiteY0" fmla="*/ 0 h 1370701"/>
              <a:gd name="connsiteX1" fmla="*/ 2117709 w 2982790"/>
              <a:gd name="connsiteY1" fmla="*/ 656921 h 1370701"/>
              <a:gd name="connsiteX2" fmla="*/ 2106395 w 2982790"/>
              <a:gd name="connsiteY2" fmla="*/ 1370701 h 1370701"/>
              <a:gd name="connsiteX3" fmla="*/ 0 w 2982790"/>
              <a:gd name="connsiteY3" fmla="*/ 974736 h 1370701"/>
              <a:gd name="connsiteX4" fmla="*/ 1912054 w 2982790"/>
              <a:gd name="connsiteY4" fmla="*/ 342086 h 1370701"/>
              <a:gd name="connsiteX5" fmla="*/ 2982790 w 2982790"/>
              <a:gd name="connsiteY5" fmla="*/ 0 h 1370701"/>
              <a:gd name="connsiteX0" fmla="*/ 2982790 w 2982790"/>
              <a:gd name="connsiteY0" fmla="*/ 2305372 h 3676073"/>
              <a:gd name="connsiteX1" fmla="*/ 2117709 w 2982790"/>
              <a:gd name="connsiteY1" fmla="*/ 2962293 h 3676073"/>
              <a:gd name="connsiteX2" fmla="*/ 2106395 w 2982790"/>
              <a:gd name="connsiteY2" fmla="*/ 3676073 h 3676073"/>
              <a:gd name="connsiteX3" fmla="*/ 0 w 2982790"/>
              <a:gd name="connsiteY3" fmla="*/ 3280108 h 3676073"/>
              <a:gd name="connsiteX4" fmla="*/ 2334213 w 2982790"/>
              <a:gd name="connsiteY4" fmla="*/ 0 h 3676073"/>
              <a:gd name="connsiteX5" fmla="*/ 2982790 w 2982790"/>
              <a:gd name="connsiteY5" fmla="*/ 2305372 h 3676073"/>
              <a:gd name="connsiteX0" fmla="*/ 2872060 w 2872060"/>
              <a:gd name="connsiteY0" fmla="*/ 2305372 h 3676073"/>
              <a:gd name="connsiteX1" fmla="*/ 2006979 w 2872060"/>
              <a:gd name="connsiteY1" fmla="*/ 2962293 h 3676073"/>
              <a:gd name="connsiteX2" fmla="*/ 1995665 w 2872060"/>
              <a:gd name="connsiteY2" fmla="*/ 3676073 h 3676073"/>
              <a:gd name="connsiteX3" fmla="*/ 0 w 2872060"/>
              <a:gd name="connsiteY3" fmla="*/ 2712795 h 3676073"/>
              <a:gd name="connsiteX4" fmla="*/ 2223483 w 2872060"/>
              <a:gd name="connsiteY4" fmla="*/ 0 h 3676073"/>
              <a:gd name="connsiteX5" fmla="*/ 2872060 w 2872060"/>
              <a:gd name="connsiteY5" fmla="*/ 2305372 h 3676073"/>
              <a:gd name="connsiteX0" fmla="*/ 2872060 w 2872060"/>
              <a:gd name="connsiteY0" fmla="*/ 1170748 h 2541449"/>
              <a:gd name="connsiteX1" fmla="*/ 2006979 w 2872060"/>
              <a:gd name="connsiteY1" fmla="*/ 1827669 h 2541449"/>
              <a:gd name="connsiteX2" fmla="*/ 1995665 w 2872060"/>
              <a:gd name="connsiteY2" fmla="*/ 2541449 h 2541449"/>
              <a:gd name="connsiteX3" fmla="*/ 0 w 2872060"/>
              <a:gd name="connsiteY3" fmla="*/ 1578171 h 2541449"/>
              <a:gd name="connsiteX4" fmla="*/ 195741 w 2872060"/>
              <a:gd name="connsiteY4" fmla="*/ 0 h 2541449"/>
              <a:gd name="connsiteX5" fmla="*/ 2872060 w 2872060"/>
              <a:gd name="connsiteY5" fmla="*/ 1170748 h 2541449"/>
              <a:gd name="connsiteX0" fmla="*/ 2872060 w 2872060"/>
              <a:gd name="connsiteY0" fmla="*/ 1170748 h 2696171"/>
              <a:gd name="connsiteX1" fmla="*/ 2006979 w 2872060"/>
              <a:gd name="connsiteY1" fmla="*/ 1827669 h 2696171"/>
              <a:gd name="connsiteX2" fmla="*/ 1303603 w 2872060"/>
              <a:gd name="connsiteY2" fmla="*/ 2696171 h 2696171"/>
              <a:gd name="connsiteX3" fmla="*/ 0 w 2872060"/>
              <a:gd name="connsiteY3" fmla="*/ 1578171 h 2696171"/>
              <a:gd name="connsiteX4" fmla="*/ 195741 w 2872060"/>
              <a:gd name="connsiteY4" fmla="*/ 0 h 2696171"/>
              <a:gd name="connsiteX5" fmla="*/ 2872060 w 2872060"/>
              <a:gd name="connsiteY5" fmla="*/ 1170748 h 2696171"/>
              <a:gd name="connsiteX0" fmla="*/ 2872060 w 2872060"/>
              <a:gd name="connsiteY0" fmla="*/ 1170748 h 2721845"/>
              <a:gd name="connsiteX1" fmla="*/ 2006979 w 2872060"/>
              <a:gd name="connsiteY1" fmla="*/ 1827669 h 2721845"/>
              <a:gd name="connsiteX2" fmla="*/ 1303603 w 2872060"/>
              <a:gd name="connsiteY2" fmla="*/ 2696171 h 2721845"/>
              <a:gd name="connsiteX3" fmla="*/ 0 w 2872060"/>
              <a:gd name="connsiteY3" fmla="*/ 1578171 h 2721845"/>
              <a:gd name="connsiteX4" fmla="*/ 195741 w 2872060"/>
              <a:gd name="connsiteY4" fmla="*/ 0 h 2721845"/>
              <a:gd name="connsiteX5" fmla="*/ 2872060 w 2872060"/>
              <a:gd name="connsiteY5" fmla="*/ 1170748 h 2721845"/>
              <a:gd name="connsiteX0" fmla="*/ 2872060 w 3158952"/>
              <a:gd name="connsiteY0" fmla="*/ 1170748 h 2721845"/>
              <a:gd name="connsiteX1" fmla="*/ 3155803 w 3158952"/>
              <a:gd name="connsiteY1" fmla="*/ 1062656 h 2721845"/>
              <a:gd name="connsiteX2" fmla="*/ 1303603 w 3158952"/>
              <a:gd name="connsiteY2" fmla="*/ 2696171 h 2721845"/>
              <a:gd name="connsiteX3" fmla="*/ 0 w 3158952"/>
              <a:gd name="connsiteY3" fmla="*/ 1578171 h 2721845"/>
              <a:gd name="connsiteX4" fmla="*/ 195741 w 3158952"/>
              <a:gd name="connsiteY4" fmla="*/ 0 h 2721845"/>
              <a:gd name="connsiteX5" fmla="*/ 2872060 w 3158952"/>
              <a:gd name="connsiteY5" fmla="*/ 1170748 h 2721845"/>
              <a:gd name="connsiteX0" fmla="*/ 1432570 w 3158952"/>
              <a:gd name="connsiteY0" fmla="*/ 0 h 2737296"/>
              <a:gd name="connsiteX1" fmla="*/ 3155803 w 3158952"/>
              <a:gd name="connsiteY1" fmla="*/ 1078107 h 2737296"/>
              <a:gd name="connsiteX2" fmla="*/ 1303603 w 3158952"/>
              <a:gd name="connsiteY2" fmla="*/ 2711622 h 2737296"/>
              <a:gd name="connsiteX3" fmla="*/ 0 w 3158952"/>
              <a:gd name="connsiteY3" fmla="*/ 1593622 h 2737296"/>
              <a:gd name="connsiteX4" fmla="*/ 195741 w 3158952"/>
              <a:gd name="connsiteY4" fmla="*/ 15451 h 2737296"/>
              <a:gd name="connsiteX5" fmla="*/ 1432570 w 3158952"/>
              <a:gd name="connsiteY5" fmla="*/ 0 h 2737296"/>
              <a:gd name="connsiteX0" fmla="*/ 1432570 w 3165872"/>
              <a:gd name="connsiteY0" fmla="*/ 0 h 2737296"/>
              <a:gd name="connsiteX1" fmla="*/ 3155803 w 3165872"/>
              <a:gd name="connsiteY1" fmla="*/ 1078107 h 2737296"/>
              <a:gd name="connsiteX2" fmla="*/ 1303603 w 3165872"/>
              <a:gd name="connsiteY2" fmla="*/ 2711622 h 2737296"/>
              <a:gd name="connsiteX3" fmla="*/ 0 w 3165872"/>
              <a:gd name="connsiteY3" fmla="*/ 1593622 h 2737296"/>
              <a:gd name="connsiteX4" fmla="*/ 195741 w 3165872"/>
              <a:gd name="connsiteY4" fmla="*/ 15451 h 2737296"/>
              <a:gd name="connsiteX5" fmla="*/ 1432570 w 3165872"/>
              <a:gd name="connsiteY5" fmla="*/ 0 h 2737296"/>
              <a:gd name="connsiteX0" fmla="*/ 1432570 w 2958253"/>
              <a:gd name="connsiteY0" fmla="*/ 0 h 2737296"/>
              <a:gd name="connsiteX1" fmla="*/ 2948184 w 2958253"/>
              <a:gd name="connsiteY1" fmla="*/ 1250020 h 2737296"/>
              <a:gd name="connsiteX2" fmla="*/ 1303603 w 2958253"/>
              <a:gd name="connsiteY2" fmla="*/ 2711622 h 2737296"/>
              <a:gd name="connsiteX3" fmla="*/ 0 w 2958253"/>
              <a:gd name="connsiteY3" fmla="*/ 1593622 h 2737296"/>
              <a:gd name="connsiteX4" fmla="*/ 195741 w 2958253"/>
              <a:gd name="connsiteY4" fmla="*/ 15451 h 2737296"/>
              <a:gd name="connsiteX5" fmla="*/ 1432570 w 2958253"/>
              <a:gd name="connsiteY5" fmla="*/ 0 h 2737296"/>
              <a:gd name="connsiteX0" fmla="*/ 1432570 w 2958253"/>
              <a:gd name="connsiteY0" fmla="*/ 0 h 2728700"/>
              <a:gd name="connsiteX1" fmla="*/ 2948184 w 2958253"/>
              <a:gd name="connsiteY1" fmla="*/ 1250020 h 2728700"/>
              <a:gd name="connsiteX2" fmla="*/ 1310524 w 2958253"/>
              <a:gd name="connsiteY2" fmla="*/ 2703026 h 2728700"/>
              <a:gd name="connsiteX3" fmla="*/ 0 w 2958253"/>
              <a:gd name="connsiteY3" fmla="*/ 1593622 h 2728700"/>
              <a:gd name="connsiteX4" fmla="*/ 195741 w 2958253"/>
              <a:gd name="connsiteY4" fmla="*/ 15451 h 2728700"/>
              <a:gd name="connsiteX5" fmla="*/ 1432570 w 2958253"/>
              <a:gd name="connsiteY5" fmla="*/ 0 h 2728700"/>
              <a:gd name="connsiteX0" fmla="*/ 1391046 w 2916729"/>
              <a:gd name="connsiteY0" fmla="*/ 0 h 2728700"/>
              <a:gd name="connsiteX1" fmla="*/ 2906660 w 2916729"/>
              <a:gd name="connsiteY1" fmla="*/ 1250020 h 2728700"/>
              <a:gd name="connsiteX2" fmla="*/ 1269000 w 2916729"/>
              <a:gd name="connsiteY2" fmla="*/ 2703026 h 2728700"/>
              <a:gd name="connsiteX3" fmla="*/ 0 w 2916729"/>
              <a:gd name="connsiteY3" fmla="*/ 1628005 h 2728700"/>
              <a:gd name="connsiteX4" fmla="*/ 154217 w 2916729"/>
              <a:gd name="connsiteY4" fmla="*/ 15451 h 2728700"/>
              <a:gd name="connsiteX5" fmla="*/ 1391046 w 2916729"/>
              <a:gd name="connsiteY5" fmla="*/ 0 h 2728700"/>
              <a:gd name="connsiteX0" fmla="*/ 1391046 w 2446127"/>
              <a:gd name="connsiteY0" fmla="*/ 0 h 2728700"/>
              <a:gd name="connsiteX1" fmla="*/ 2436058 w 2446127"/>
              <a:gd name="connsiteY1" fmla="*/ 1679802 h 2728700"/>
              <a:gd name="connsiteX2" fmla="*/ 1269000 w 2446127"/>
              <a:gd name="connsiteY2" fmla="*/ 2703026 h 2728700"/>
              <a:gd name="connsiteX3" fmla="*/ 0 w 2446127"/>
              <a:gd name="connsiteY3" fmla="*/ 1628005 h 2728700"/>
              <a:gd name="connsiteX4" fmla="*/ 154217 w 2446127"/>
              <a:gd name="connsiteY4" fmla="*/ 15451 h 2728700"/>
              <a:gd name="connsiteX5" fmla="*/ 1391046 w 2446127"/>
              <a:gd name="connsiteY5" fmla="*/ 0 h 27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127" h="2728700" extrusionOk="0">
                <a:moveTo>
                  <a:pt x="1391046" y="0"/>
                </a:moveTo>
                <a:lnTo>
                  <a:pt x="2436058" y="1679802"/>
                </a:lnTo>
                <a:cubicBezTo>
                  <a:pt x="2446127" y="1688511"/>
                  <a:pt x="1252009" y="2728700"/>
                  <a:pt x="1269000" y="2703026"/>
                </a:cubicBezTo>
                <a:lnTo>
                  <a:pt x="0" y="1628005"/>
                </a:lnTo>
                <a:lnTo>
                  <a:pt x="154217" y="15451"/>
                </a:lnTo>
                <a:lnTo>
                  <a:pt x="1391046" y="0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213BACC-F787-2CDE-7CD1-3E1563F27258}"/>
              </a:ext>
            </a:extLst>
          </p:cNvPr>
          <p:cNvSpPr/>
          <p:nvPr/>
        </p:nvSpPr>
        <p:spPr bwMode="auto">
          <a:xfrm>
            <a:off x="6130188" y="1678635"/>
            <a:ext cx="1086633" cy="331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Федеральный календарь активностей</a:t>
            </a:r>
            <a:endParaRPr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9AF76B8-7694-9D6C-9475-45E0D49D0D17}"/>
              </a:ext>
            </a:extLst>
          </p:cNvPr>
          <p:cNvSpPr/>
          <p:nvPr/>
        </p:nvSpPr>
        <p:spPr bwMode="auto">
          <a:xfrm>
            <a:off x="7474294" y="1958541"/>
            <a:ext cx="1409246" cy="4455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900" b="1" dirty="0">
                <a:solidFill>
                  <a:srgbClr val="07074D"/>
                </a:solidFill>
                <a:latin typeface="Montserrat"/>
              </a:rPr>
              <a:t>Единый центр консультационно-методической  поддержки</a:t>
            </a:r>
            <a:endParaRPr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DEA328D-D99F-64E7-8051-18A505BDAD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75089" y="2182698"/>
            <a:ext cx="3808248" cy="3133018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5BA2505-DC32-37AF-E84D-A1829A8D790B}"/>
              </a:ext>
            </a:extLst>
          </p:cNvPr>
          <p:cNvSpPr/>
          <p:nvPr/>
        </p:nvSpPr>
        <p:spPr bwMode="auto">
          <a:xfrm>
            <a:off x="4566965" y="2243834"/>
            <a:ext cx="1362733" cy="2230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900" b="1" dirty="0">
                <a:solidFill>
                  <a:srgbClr val="07074D"/>
                </a:solidFill>
                <a:latin typeface="Montserrat"/>
              </a:rPr>
              <a:t>Профессиональное сообщество</a:t>
            </a:r>
            <a:endParaRPr dirty="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919A2C3-0C49-787E-0E64-EEC89EE5EC3C}"/>
              </a:ext>
            </a:extLst>
          </p:cNvPr>
          <p:cNvSpPr/>
          <p:nvPr/>
        </p:nvSpPr>
        <p:spPr bwMode="auto">
          <a:xfrm>
            <a:off x="4563772" y="2464272"/>
            <a:ext cx="1358701" cy="425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700" dirty="0">
                <a:solidFill>
                  <a:srgbClr val="07074D"/>
                </a:solidFill>
                <a:latin typeface="Montserrat"/>
              </a:rPr>
              <a:t>экспертная группа из числа активных руководителей Центров «</a:t>
            </a:r>
            <a:r>
              <a:rPr lang="en-US" sz="700" dirty="0">
                <a:solidFill>
                  <a:srgbClr val="07074D"/>
                </a:solidFill>
                <a:latin typeface="Montserrat"/>
              </a:rPr>
              <a:t>IT</a:t>
            </a:r>
            <a:r>
              <a:rPr lang="ru-RU" sz="700" dirty="0">
                <a:solidFill>
                  <a:srgbClr val="07074D"/>
                </a:solidFill>
                <a:latin typeface="Montserrat"/>
              </a:rPr>
              <a:t>-куб», учителей </a:t>
            </a:r>
            <a:br>
              <a:rPr lang="ru-RU" sz="700" dirty="0">
                <a:solidFill>
                  <a:srgbClr val="07074D"/>
                </a:solidFill>
                <a:latin typeface="Montserrat"/>
              </a:rPr>
            </a:br>
            <a:r>
              <a:rPr lang="ru-RU" sz="700" dirty="0">
                <a:solidFill>
                  <a:srgbClr val="07074D"/>
                </a:solidFill>
                <a:latin typeface="Montserrat"/>
              </a:rPr>
              <a:t>и детей</a:t>
            </a:r>
            <a:endParaRPr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CC402A4-5A28-E14A-98B7-1D6E35242171}"/>
              </a:ext>
            </a:extLst>
          </p:cNvPr>
          <p:cNvSpPr/>
          <p:nvPr/>
        </p:nvSpPr>
        <p:spPr bwMode="auto">
          <a:xfrm>
            <a:off x="5918513" y="5513595"/>
            <a:ext cx="9707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900" b="1" dirty="0">
                <a:solidFill>
                  <a:srgbClr val="07074D"/>
                </a:solidFill>
                <a:latin typeface="Montserrat"/>
              </a:rPr>
              <a:t>ЕАИС ДО,</a:t>
            </a:r>
          </a:p>
          <a:p>
            <a:pPr>
              <a:defRPr/>
            </a:pPr>
            <a:r>
              <a:rPr lang="ru-RU" sz="900" b="1" dirty="0">
                <a:solidFill>
                  <a:srgbClr val="07074D"/>
                </a:solidFill>
                <a:latin typeface="Montserrat"/>
              </a:rPr>
              <a:t>Региональные навигаторы</a:t>
            </a:r>
            <a:endParaRPr dirty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3A382B1-122A-F586-F767-51CAE696F137}"/>
              </a:ext>
            </a:extLst>
          </p:cNvPr>
          <p:cNvGrpSpPr/>
          <p:nvPr/>
        </p:nvGrpSpPr>
        <p:grpSpPr>
          <a:xfrm>
            <a:off x="823088" y="1891779"/>
            <a:ext cx="2785145" cy="4052346"/>
            <a:chOff x="1055506" y="1874502"/>
            <a:chExt cx="2785145" cy="4052346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1B59EE1B-BD91-DE49-8737-1773A0C71908}"/>
                </a:ext>
              </a:extLst>
            </p:cNvPr>
            <p:cNvSpPr/>
            <p:nvPr/>
          </p:nvSpPr>
          <p:spPr bwMode="auto">
            <a:xfrm>
              <a:off x="1055688" y="4421235"/>
              <a:ext cx="220059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ru-RU" sz="1200" b="1" dirty="0">
                  <a:solidFill>
                    <a:srgbClr val="07074D"/>
                  </a:solidFill>
                  <a:latin typeface="Montserrat"/>
                </a:rPr>
                <a:t>Всероссийский </a:t>
              </a:r>
              <a:r>
                <a:rPr lang="ru-RU" sz="1200" b="1" dirty="0" err="1">
                  <a:solidFill>
                    <a:srgbClr val="07074D"/>
                  </a:solidFill>
                  <a:latin typeface="Montserrat"/>
                </a:rPr>
                <a:t>хакатон</a:t>
              </a:r>
              <a:r>
                <a:rPr lang="ru-RU" sz="1200" b="1" dirty="0">
                  <a:solidFill>
                    <a:srgbClr val="07074D"/>
                  </a:solidFill>
                  <a:latin typeface="Montserrat"/>
                </a:rPr>
                <a:t> по программированию</a:t>
              </a:r>
              <a:endParaRPr sz="1200" b="1" dirty="0">
                <a:solidFill>
                  <a:srgbClr val="07074D"/>
                </a:solidFill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EB4DE327-D510-6BC6-7AFE-6AB84753F4DE}"/>
                </a:ext>
              </a:extLst>
            </p:cNvPr>
            <p:cNvSpPr/>
            <p:nvPr/>
          </p:nvSpPr>
          <p:spPr bwMode="auto">
            <a:xfrm>
              <a:off x="1081876" y="2346237"/>
              <a:ext cx="275877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ru-RU" sz="1200" b="1" dirty="0">
                  <a:solidFill>
                    <a:srgbClr val="07074D"/>
                  </a:solidFill>
                  <a:latin typeface="Montserrat"/>
                </a:rPr>
                <a:t>Всероссийский конкурс педагогов Центров "IT-куб"</a:t>
              </a:r>
              <a:endParaRPr sz="1200" b="1" dirty="0">
                <a:solidFill>
                  <a:srgbClr val="07074D"/>
                </a:solidFill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2455B30C-CD65-030E-8151-C12E5984C120}"/>
                </a:ext>
              </a:extLst>
            </p:cNvPr>
            <p:cNvSpPr/>
            <p:nvPr/>
          </p:nvSpPr>
          <p:spPr bwMode="auto">
            <a:xfrm>
              <a:off x="1055506" y="2780251"/>
              <a:ext cx="2619297" cy="1173550"/>
            </a:xfrm>
            <a:prstGeom prst="rect">
              <a:avLst/>
            </a:prstGeom>
            <a:solidFill>
              <a:srgbClr val="4176ED">
                <a:alpha val="31000"/>
              </a:srgbClr>
            </a:solidFill>
          </p:spPr>
          <p:txBody>
            <a:bodyPr wrap="square" tIns="144000" bIns="18000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ru-RU" sz="1000" dirty="0">
                  <a:solidFill>
                    <a:srgbClr val="07074D"/>
                  </a:solidFill>
                  <a:latin typeface="Montserrat"/>
                </a:rPr>
                <a:t>Отборочный заочный этап:</a:t>
              </a:r>
              <a:br>
                <a:rPr lang="ru-RU" sz="1000" dirty="0">
                  <a:solidFill>
                    <a:srgbClr val="07074D"/>
                  </a:solidFill>
                  <a:latin typeface="Montserrat"/>
                </a:rPr>
              </a:br>
              <a:r>
                <a:rPr lang="ru-RU" sz="1000" b="1" dirty="0">
                  <a:solidFill>
                    <a:srgbClr val="07074D"/>
                  </a:solidFill>
                  <a:latin typeface="Montserrat"/>
                </a:rPr>
                <a:t>июнь-июль 2023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ru-RU" sz="1000" dirty="0">
                  <a:solidFill>
                    <a:srgbClr val="07074D"/>
                  </a:solidFill>
                  <a:latin typeface="Montserrat"/>
                </a:rPr>
                <a:t>Очный этап:</a:t>
              </a:r>
              <a:br>
                <a:rPr lang="ru-RU" sz="1000" dirty="0">
                  <a:solidFill>
                    <a:srgbClr val="07074D"/>
                  </a:solidFill>
                  <a:latin typeface="Montserrat"/>
                </a:rPr>
              </a:br>
              <a:r>
                <a:rPr lang="en-US" sz="1000" b="1" dirty="0">
                  <a:solidFill>
                    <a:srgbClr val="07074D"/>
                  </a:solidFill>
                  <a:latin typeface="Montserrat"/>
                </a:rPr>
                <a:t>IV</a:t>
              </a:r>
              <a:r>
                <a:rPr lang="ru-RU" sz="1000" b="1" dirty="0">
                  <a:solidFill>
                    <a:srgbClr val="07074D"/>
                  </a:solidFill>
                  <a:latin typeface="Montserrat"/>
                </a:rPr>
                <a:t> квартал 2023</a:t>
              </a:r>
              <a:br>
                <a:rPr lang="ru-RU" sz="1000" dirty="0">
                  <a:solidFill>
                    <a:srgbClr val="07074D"/>
                  </a:solidFill>
                  <a:latin typeface="Montserrat"/>
                </a:rPr>
              </a:br>
              <a:endParaRPr lang="ru-RU" sz="1000" dirty="0">
                <a:solidFill>
                  <a:srgbClr val="07074D"/>
                </a:solidFill>
              </a:endParaRP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B9A92ECB-1448-F27A-E87A-79E53319A562}"/>
                </a:ext>
              </a:extLst>
            </p:cNvPr>
            <p:cNvSpPr/>
            <p:nvPr/>
          </p:nvSpPr>
          <p:spPr bwMode="auto">
            <a:xfrm>
              <a:off x="1055688" y="1874502"/>
              <a:ext cx="220059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ru-RU" sz="1200" b="1" dirty="0">
                  <a:solidFill>
                    <a:srgbClr val="4E75D8"/>
                  </a:solidFill>
                  <a:latin typeface="Montserrat" pitchFamily="2" charset="-52"/>
                </a:rPr>
                <a:t>ПОПУЛЯРИЗАЦИОННЫЕ МЕРОПРИЯТИЯ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852E4E77-966A-E071-CFEB-DE56A523AB0E}"/>
                </a:ext>
              </a:extLst>
            </p:cNvPr>
            <p:cNvSpPr/>
            <p:nvPr/>
          </p:nvSpPr>
          <p:spPr bwMode="auto">
            <a:xfrm>
              <a:off x="1074130" y="4870835"/>
              <a:ext cx="2619297" cy="1056013"/>
            </a:xfrm>
            <a:prstGeom prst="rect">
              <a:avLst/>
            </a:prstGeom>
            <a:solidFill>
              <a:srgbClr val="4176ED">
                <a:alpha val="31000"/>
              </a:srgbClr>
            </a:solidFill>
          </p:spPr>
          <p:txBody>
            <a:bodyPr wrap="square" tIns="180000" bIns="180000">
              <a:spAutoFit/>
            </a:bodyPr>
            <a:lstStyle/>
            <a:p>
              <a:pPr>
                <a:spcBef>
                  <a:spcPts val="600"/>
                </a:spcBef>
                <a:defRPr/>
              </a:pPr>
              <a:r>
                <a:rPr lang="ru-RU" sz="1000" dirty="0">
                  <a:solidFill>
                    <a:srgbClr val="07074D"/>
                  </a:solidFill>
                  <a:latin typeface="Montserrat"/>
                </a:rPr>
                <a:t>Отборочный этап:</a:t>
              </a:r>
              <a:br>
                <a:rPr lang="ru-RU" sz="1000" dirty="0">
                  <a:solidFill>
                    <a:srgbClr val="07074D"/>
                  </a:solidFill>
                  <a:latin typeface="Montserrat"/>
                </a:rPr>
              </a:br>
              <a:r>
                <a:rPr lang="ru-RU" sz="1000" b="1" dirty="0">
                  <a:solidFill>
                    <a:srgbClr val="07074D"/>
                  </a:solidFill>
                  <a:latin typeface="Montserrat"/>
                </a:rPr>
                <a:t>сентябрь-октябрь 2023</a:t>
              </a:r>
              <a:endParaRPr lang="en-US" sz="1000" b="1" dirty="0">
                <a:solidFill>
                  <a:srgbClr val="07074D"/>
                </a:solidFill>
                <a:latin typeface="Montserrat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ru-RU" sz="1000" dirty="0">
                  <a:solidFill>
                    <a:srgbClr val="07074D"/>
                  </a:solidFill>
                  <a:latin typeface="Montserrat"/>
                </a:rPr>
                <a:t>Финал:</a:t>
              </a:r>
              <a:br>
                <a:rPr lang="ru-RU" sz="1000" dirty="0">
                  <a:solidFill>
                    <a:srgbClr val="07074D"/>
                  </a:solidFill>
                  <a:latin typeface="Montserrat"/>
                </a:rPr>
              </a:br>
              <a:r>
                <a:rPr lang="ru-RU" sz="1000" b="1" dirty="0">
                  <a:solidFill>
                    <a:srgbClr val="07074D"/>
                  </a:solidFill>
                  <a:latin typeface="Montserrat"/>
                </a:rPr>
                <a:t>ноябрь 2023</a:t>
              </a:r>
              <a:endParaRPr lang="ru-RU" sz="1000" dirty="0">
                <a:solidFill>
                  <a:srgbClr val="07074D"/>
                </a:solidFill>
              </a:endParaRPr>
            </a:p>
          </p:txBody>
        </p: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9AF36CB5-27D2-094E-B276-E3DDB96B0BC2}"/>
              </a:ext>
            </a:extLst>
          </p:cNvPr>
          <p:cNvSpPr/>
          <p:nvPr/>
        </p:nvSpPr>
        <p:spPr bwMode="auto">
          <a:xfrm>
            <a:off x="9809111" y="1958541"/>
            <a:ext cx="220059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200" b="1" dirty="0">
                <a:solidFill>
                  <a:srgbClr val="07074D"/>
                </a:solidFill>
                <a:latin typeface="Montserrat"/>
              </a:rPr>
              <a:t>Всероссийский съезд руководителей Центров «</a:t>
            </a:r>
            <a:r>
              <a:rPr lang="en-US" sz="1200" b="1" dirty="0">
                <a:solidFill>
                  <a:srgbClr val="07074D"/>
                </a:solidFill>
                <a:latin typeface="Montserrat"/>
              </a:rPr>
              <a:t>IT-</a:t>
            </a:r>
            <a:r>
              <a:rPr lang="ru-RU" sz="1200" b="1" dirty="0">
                <a:solidFill>
                  <a:srgbClr val="07074D"/>
                </a:solidFill>
                <a:latin typeface="Montserrat"/>
              </a:rPr>
              <a:t>куб»</a:t>
            </a:r>
            <a:endParaRPr sz="1200" b="1" dirty="0">
              <a:solidFill>
                <a:srgbClr val="07074D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35BF0386-459C-F949-A6FB-E7103B0490A7}"/>
              </a:ext>
            </a:extLst>
          </p:cNvPr>
          <p:cNvSpPr/>
          <p:nvPr/>
        </p:nvSpPr>
        <p:spPr bwMode="auto">
          <a:xfrm>
            <a:off x="9808124" y="2657024"/>
            <a:ext cx="2029087" cy="517404"/>
          </a:xfrm>
          <a:prstGeom prst="rect">
            <a:avLst/>
          </a:prstGeom>
          <a:solidFill>
            <a:srgbClr val="4176ED">
              <a:alpha val="31000"/>
            </a:srgbClr>
          </a:solidFill>
        </p:spPr>
        <p:txBody>
          <a:bodyPr wrap="square" tIns="180000" bIns="18000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ru-RU" sz="1000" b="1" dirty="0">
                <a:solidFill>
                  <a:srgbClr val="07074D"/>
                </a:solidFill>
                <a:latin typeface="Montserrat"/>
              </a:rPr>
              <a:t>август 2023</a:t>
            </a:r>
            <a:endParaRPr lang="ru-RU" sz="1000" dirty="0">
              <a:solidFill>
                <a:srgbClr val="07074D"/>
              </a:solidFill>
            </a:endParaRPr>
          </a:p>
        </p:txBody>
      </p:sp>
      <p:sp>
        <p:nvSpPr>
          <p:cNvPr id="48" name="Шестиугольник 47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9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17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0" name="Рисунок 49" descr="logo_director_short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44278" y="263525"/>
            <a:ext cx="1676400" cy="666369"/>
          </a:xfrm>
          <a:prstGeom prst="rect">
            <a:avLst/>
          </a:prstGeom>
        </p:spPr>
      </p:pic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8376CD44-F1A2-AEFB-E7B1-F143CBFF6C0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15911" y="0"/>
            <a:ext cx="771370" cy="1651568"/>
          </a:xfrm>
          <a:prstGeom prst="line">
            <a:avLst/>
          </a:prstGeom>
          <a:ln>
            <a:solidFill>
              <a:srgbClr val="4E7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930063C9-F4EF-3BF5-7BDA-B3F002CC5011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>
            <a:off x="9170393" y="4958176"/>
            <a:ext cx="3021607" cy="1279136"/>
          </a:xfrm>
          <a:prstGeom prst="line">
            <a:avLst/>
          </a:prstGeom>
          <a:ln>
            <a:solidFill>
              <a:srgbClr val="4E7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6750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AEAA3BF9-3E91-4F8A-9C5F-C0A72FDC73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836"/>
          <a:stretch/>
        </p:blipFill>
        <p:spPr>
          <a:xfrm>
            <a:off x="3819292" y="0"/>
            <a:ext cx="8372708" cy="5023600"/>
          </a:xfrm>
          <a:prstGeom prst="rect">
            <a:avLst/>
          </a:prstGeom>
        </p:spPr>
      </p:pic>
      <p:pic>
        <p:nvPicPr>
          <p:cNvPr id="59" name="Picture 2" descr="F:\work\ПРЕЗЫ ВСЕ\25.07.2023\close-up-person-working-call-cen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1" r="1130"/>
          <a:stretch>
            <a:fillRect/>
          </a:stretch>
        </p:blipFill>
        <p:spPr bwMode="auto">
          <a:xfrm>
            <a:off x="7327900" y="0"/>
            <a:ext cx="4864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C4031EF-6B3B-E610-101E-9BA38C0B7C27}"/>
              </a:ext>
            </a:extLst>
          </p:cNvPr>
          <p:cNvSpPr/>
          <p:nvPr/>
        </p:nvSpPr>
        <p:spPr>
          <a:xfrm>
            <a:off x="7321550" y="0"/>
            <a:ext cx="4870450" cy="6858000"/>
          </a:xfrm>
          <a:prstGeom prst="rect">
            <a:avLst/>
          </a:prstGeom>
          <a:solidFill>
            <a:srgbClr val="131F2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C783AD38-AD69-409A-BA7B-440719D86994}"/>
              </a:ext>
            </a:extLst>
          </p:cNvPr>
          <p:cNvSpPr/>
          <p:nvPr/>
        </p:nvSpPr>
        <p:spPr>
          <a:xfrm rot="10800000">
            <a:off x="7334250" y="0"/>
            <a:ext cx="4857750" cy="6858000"/>
          </a:xfrm>
          <a:prstGeom prst="rect">
            <a:avLst/>
          </a:prstGeom>
          <a:gradFill>
            <a:gsLst>
              <a:gs pos="0">
                <a:srgbClr val="4E75D8">
                  <a:alpha val="62000"/>
                </a:srgbClr>
              </a:gs>
              <a:gs pos="100000">
                <a:srgbClr val="1D2332">
                  <a:alpha val="82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3" name="Группа 42"/>
          <p:cNvGrpSpPr/>
          <p:nvPr/>
        </p:nvGrpSpPr>
        <p:grpSpPr>
          <a:xfrm>
            <a:off x="643461" y="3482608"/>
            <a:ext cx="5966889" cy="764715"/>
            <a:chOff x="643461" y="3685153"/>
            <a:chExt cx="5966889" cy="764715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50998A8-11F5-49B8-7979-321D42FCFE83}"/>
                </a:ext>
              </a:extLst>
            </p:cNvPr>
            <p:cNvSpPr/>
            <p:nvPr/>
          </p:nvSpPr>
          <p:spPr bwMode="auto">
            <a:xfrm>
              <a:off x="1479456" y="3798579"/>
              <a:ext cx="5130894" cy="553998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450"/>
                </a:spcAft>
                <a:defRPr/>
              </a:pPr>
              <a:r>
                <a:rPr lang="ru-RU" dirty="0">
                  <a:solidFill>
                    <a:srgbClr val="002060"/>
                  </a:solidFill>
                  <a:latin typeface="Montserrat"/>
                </a:rPr>
                <a:t>Почта поддержки и предпочтений</a:t>
              </a:r>
              <a:br>
                <a:rPr lang="ru-RU" dirty="0">
                  <a:solidFill>
                    <a:srgbClr val="002060"/>
                  </a:solidFill>
                  <a:latin typeface="Montserrat"/>
                </a:rPr>
              </a:br>
              <a:r>
                <a:rPr lang="en-US" b="1" dirty="0">
                  <a:solidFill>
                    <a:srgbClr val="002060"/>
                  </a:solidFill>
                  <a:latin typeface="Montserrat"/>
                </a:rPr>
                <a:t>it-cube@ficto.ru </a:t>
              </a:r>
              <a:endParaRPr lang="ru-RU" b="1" dirty="0">
                <a:solidFill>
                  <a:srgbClr val="002060"/>
                </a:solidFill>
                <a:latin typeface="Montserrat"/>
              </a:endParaRPr>
            </a:p>
          </p:txBody>
        </p: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0C9AB3AD-A3D5-4DD3-8773-559DDB05A605}"/>
                </a:ext>
              </a:extLst>
            </p:cNvPr>
            <p:cNvGrpSpPr/>
            <p:nvPr/>
          </p:nvGrpSpPr>
          <p:grpSpPr>
            <a:xfrm>
              <a:off x="643461" y="3685153"/>
              <a:ext cx="659237" cy="764715"/>
              <a:chOff x="916511" y="4970807"/>
              <a:chExt cx="659237" cy="764715"/>
            </a:xfrm>
          </p:grpSpPr>
          <p:sp>
            <p:nvSpPr>
              <p:cNvPr id="41" name="Шестиугольник 40">
                <a:extLst>
                  <a:ext uri="{FF2B5EF4-FFF2-40B4-BE49-F238E27FC236}">
                    <a16:creationId xmlns:a16="http://schemas.microsoft.com/office/drawing/2014/main" id="{3852874F-F568-4D3E-BE90-0A033166D334}"/>
                  </a:ext>
                </a:extLst>
              </p:cNvPr>
              <p:cNvSpPr/>
              <p:nvPr/>
            </p:nvSpPr>
            <p:spPr bwMode="auto">
              <a:xfrm rot="16200000">
                <a:off x="863772" y="5023546"/>
                <a:ext cx="764715" cy="659237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825CF3B0-CE17-D14D-4B72-A9F7DE60B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 bwMode="auto">
              <a:xfrm>
                <a:off x="1053084" y="5152820"/>
                <a:ext cx="386090" cy="386089"/>
              </a:xfrm>
              <a:prstGeom prst="rect">
                <a:avLst/>
              </a:prstGeom>
            </p:spPr>
          </p:pic>
        </p:grp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E0CBDC3-2F45-76A8-E060-6020F8732987}"/>
              </a:ext>
            </a:extLst>
          </p:cNvPr>
          <p:cNvSpPr/>
          <p:nvPr/>
        </p:nvSpPr>
        <p:spPr bwMode="auto">
          <a:xfrm>
            <a:off x="2855495" y="4640106"/>
            <a:ext cx="3562667" cy="553998"/>
          </a:xfrm>
          <a:prstGeom prst="rect">
            <a:avLst/>
          </a:prstGeom>
          <a:grp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  <a:defRPr/>
            </a:pPr>
            <a:r>
              <a:rPr lang="ru-RU" dirty="0">
                <a:solidFill>
                  <a:srgbClr val="002060"/>
                </a:solidFill>
                <a:latin typeface="Montserrat"/>
              </a:rPr>
              <a:t>Телеграмм канал для кубов</a:t>
            </a:r>
            <a:br>
              <a:rPr lang="ru-RU" b="1" dirty="0">
                <a:solidFill>
                  <a:srgbClr val="002060"/>
                </a:solidFill>
                <a:latin typeface="Montserrat"/>
              </a:rPr>
            </a:br>
            <a:r>
              <a:rPr lang="en-US" b="1" dirty="0" err="1">
                <a:solidFill>
                  <a:srgbClr val="002060"/>
                </a:solidFill>
                <a:latin typeface="Montserrat"/>
              </a:rPr>
              <a:t>t.me</a:t>
            </a:r>
            <a:r>
              <a:rPr lang="en-US" b="1" dirty="0">
                <a:solidFill>
                  <a:srgbClr val="002060"/>
                </a:solidFill>
                <a:latin typeface="Montserrat"/>
              </a:rPr>
              <a:t>/</a:t>
            </a:r>
            <a:r>
              <a:rPr lang="en-US" b="1" dirty="0" err="1">
                <a:solidFill>
                  <a:srgbClr val="002060"/>
                </a:solidFill>
                <a:latin typeface="Montserrat"/>
              </a:rPr>
              <a:t>ITcube_metod</a:t>
            </a:r>
            <a:endParaRPr lang="ru-RU" b="1" dirty="0">
              <a:solidFill>
                <a:srgbClr val="1D2332"/>
              </a:solidFill>
              <a:latin typeface="Montserra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A7255A1-32F4-4A68-82CC-36A850026071}"/>
              </a:ext>
            </a:extLst>
          </p:cNvPr>
          <p:cNvGrpSpPr/>
          <p:nvPr/>
        </p:nvGrpSpPr>
        <p:grpSpPr>
          <a:xfrm>
            <a:off x="643461" y="4546715"/>
            <a:ext cx="659237" cy="764715"/>
            <a:chOff x="916511" y="6093285"/>
            <a:chExt cx="659237" cy="764715"/>
          </a:xfrm>
        </p:grpSpPr>
        <p:sp>
          <p:nvSpPr>
            <p:cNvPr id="42" name="Шестиугольник 41">
              <a:extLst>
                <a:ext uri="{FF2B5EF4-FFF2-40B4-BE49-F238E27FC236}">
                  <a16:creationId xmlns:a16="http://schemas.microsoft.com/office/drawing/2014/main" id="{20C6F6B0-A753-43CC-902E-F4DD50992D93}"/>
                </a:ext>
              </a:extLst>
            </p:cNvPr>
            <p:cNvSpPr/>
            <p:nvPr/>
          </p:nvSpPr>
          <p:spPr bwMode="auto">
            <a:xfrm rot="16200000">
              <a:off x="863772" y="6146024"/>
              <a:ext cx="764715" cy="659237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D731040D-5B56-15C1-F759-2FA78C495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auto">
            <a:xfrm>
              <a:off x="974725" y="6193811"/>
              <a:ext cx="529707" cy="55558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669524" y="514300"/>
            <a:ext cx="6213876" cy="9971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Контакты</a:t>
            </a:r>
            <a:br>
              <a:rPr lang="ru-RU" sz="3600" b="1" dirty="0">
                <a:solidFill>
                  <a:srgbClr val="1D2332"/>
                </a:solidFill>
                <a:latin typeface="Montserrat"/>
              </a:rPr>
            </a:br>
            <a:r>
              <a:rPr lang="ru-RU" sz="3600" b="1" dirty="0">
                <a:solidFill>
                  <a:srgbClr val="1D2332"/>
                </a:solidFill>
                <a:latin typeface="Montserrat"/>
              </a:rPr>
              <a:t>для обратной связи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E0CBDC3-2F45-76A8-E060-6020F8732987}"/>
              </a:ext>
            </a:extLst>
          </p:cNvPr>
          <p:cNvSpPr/>
          <p:nvPr/>
        </p:nvSpPr>
        <p:spPr bwMode="auto">
          <a:xfrm>
            <a:off x="8935581" y="5102120"/>
            <a:ext cx="2768194" cy="618118"/>
          </a:xfrm>
          <a:prstGeom prst="rect">
            <a:avLst/>
          </a:prstGeom>
          <a:grp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Montserrat"/>
              </a:rPr>
              <a:t>Официальный сайт:</a:t>
            </a:r>
          </a:p>
          <a:p>
            <a:pPr>
              <a:spcAft>
                <a:spcPts val="45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Montserrat"/>
              </a:rPr>
              <a:t>https://it-cube.ficto.ru</a:t>
            </a:r>
            <a:endParaRPr lang="ru-RU" b="1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49" name="Группа 48"/>
          <p:cNvGrpSpPr/>
          <p:nvPr/>
        </p:nvGrpSpPr>
        <p:grpSpPr>
          <a:xfrm>
            <a:off x="8903166" y="2612661"/>
            <a:ext cx="1895473" cy="1895473"/>
            <a:chOff x="9016609" y="4315988"/>
            <a:chExt cx="1895473" cy="1895473"/>
          </a:xfrm>
        </p:grpSpPr>
        <p:sp>
          <p:nvSpPr>
            <p:cNvPr id="22" name="Скругленный прямоугольник 21">
              <a:extLst>
                <a:ext uri="{FF2B5EF4-FFF2-40B4-BE49-F238E27FC236}">
                  <a16:creationId xmlns:a16="http://schemas.microsoft.com/office/drawing/2014/main" id="{6F63C3D2-A63C-4913-34F3-7658CA19BBB3}"/>
                </a:ext>
              </a:extLst>
            </p:cNvPr>
            <p:cNvSpPr/>
            <p:nvPr/>
          </p:nvSpPr>
          <p:spPr>
            <a:xfrm>
              <a:off x="9016609" y="4315988"/>
              <a:ext cx="1895473" cy="1895473"/>
            </a:xfrm>
            <a:prstGeom prst="roundRect">
              <a:avLst>
                <a:gd name="adj" fmla="val 0"/>
              </a:avLst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9154" name="Picture 2" descr="http://qrcoder.ru/code/?https%3A%2F%2Fit-cube.ficto.ru&amp;8&amp;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315450" y="4641850"/>
              <a:ext cx="1314450" cy="1314450"/>
            </a:xfrm>
            <a:prstGeom prst="rect">
              <a:avLst/>
            </a:prstGeom>
            <a:noFill/>
          </p:spPr>
        </p:pic>
      </p:grp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E0CBDC3-2F45-76A8-E060-6020F8732987}"/>
              </a:ext>
            </a:extLst>
          </p:cNvPr>
          <p:cNvSpPr/>
          <p:nvPr/>
        </p:nvSpPr>
        <p:spPr bwMode="auto">
          <a:xfrm>
            <a:off x="2842795" y="5606589"/>
            <a:ext cx="2817226" cy="553998"/>
          </a:xfrm>
          <a:prstGeom prst="rect">
            <a:avLst/>
          </a:prstGeom>
          <a:grp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  <a:defRPr/>
            </a:pPr>
            <a:r>
              <a:rPr lang="ru-RU" dirty="0">
                <a:solidFill>
                  <a:srgbClr val="002060"/>
                </a:solidFill>
                <a:latin typeface="Montserrat"/>
              </a:rPr>
              <a:t>Группа ВК</a:t>
            </a:r>
            <a:br>
              <a:rPr lang="ru-RU" b="1" dirty="0">
                <a:solidFill>
                  <a:srgbClr val="002060"/>
                </a:solidFill>
                <a:latin typeface="Montserrat"/>
              </a:rPr>
            </a:br>
            <a:r>
              <a:rPr lang="en-US" b="1" dirty="0">
                <a:solidFill>
                  <a:srgbClr val="002060"/>
                </a:solidFill>
                <a:latin typeface="Montserrat"/>
              </a:rPr>
              <a:t>vk.com/</a:t>
            </a:r>
            <a:r>
              <a:rPr lang="en-US" b="1" dirty="0" err="1">
                <a:solidFill>
                  <a:srgbClr val="002060"/>
                </a:solidFill>
                <a:latin typeface="Montserrat"/>
              </a:rPr>
              <a:t>itcube_official</a:t>
            </a:r>
            <a:endParaRPr lang="ru-RU" b="1" dirty="0">
              <a:solidFill>
                <a:srgbClr val="1D2332"/>
              </a:solidFill>
              <a:latin typeface="Montserrat"/>
            </a:endParaRPr>
          </a:p>
        </p:txBody>
      </p:sp>
      <p:grpSp>
        <p:nvGrpSpPr>
          <p:cNvPr id="48" name="Группа 47"/>
          <p:cNvGrpSpPr/>
          <p:nvPr/>
        </p:nvGrpSpPr>
        <p:grpSpPr>
          <a:xfrm>
            <a:off x="643462" y="1724874"/>
            <a:ext cx="4601393" cy="764714"/>
            <a:chOff x="643462" y="1863762"/>
            <a:chExt cx="4601393" cy="764714"/>
          </a:xfrm>
        </p:grpSpPr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428E2603-017E-D10B-7E4B-AE06208330FC}"/>
                </a:ext>
              </a:extLst>
            </p:cNvPr>
            <p:cNvSpPr/>
            <p:nvPr/>
          </p:nvSpPr>
          <p:spPr bwMode="auto">
            <a:xfrm>
              <a:off x="1479456" y="1960943"/>
              <a:ext cx="3765399" cy="553998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450"/>
                </a:spcAft>
                <a:defRPr/>
              </a:pPr>
              <a:r>
                <a:rPr lang="ru-RU" dirty="0">
                  <a:solidFill>
                    <a:srgbClr val="002060"/>
                  </a:solidFill>
                  <a:latin typeface="Montserrat"/>
                </a:rPr>
                <a:t>Телефон горячей линии</a:t>
              </a:r>
              <a:br>
                <a:rPr lang="ru-RU" b="1" dirty="0">
                  <a:solidFill>
                    <a:srgbClr val="002060"/>
                  </a:solidFill>
                  <a:latin typeface="Montserrat"/>
                </a:rPr>
              </a:br>
              <a:r>
                <a:rPr lang="ru-RU" b="1" dirty="0">
                  <a:solidFill>
                    <a:srgbClr val="002060"/>
                  </a:solidFill>
                  <a:latin typeface="Montserrat"/>
                </a:rPr>
                <a:t>+7 (495) 137-47-16</a:t>
              </a:r>
            </a:p>
          </p:txBody>
        </p:sp>
        <p:grpSp>
          <p:nvGrpSpPr>
            <p:cNvPr id="56" name="Группа 55"/>
            <p:cNvGrpSpPr/>
            <p:nvPr/>
          </p:nvGrpSpPr>
          <p:grpSpPr>
            <a:xfrm>
              <a:off x="643462" y="1863762"/>
              <a:ext cx="659236" cy="764714"/>
              <a:chOff x="643462" y="1967928"/>
              <a:chExt cx="659236" cy="764714"/>
            </a:xfrm>
          </p:grpSpPr>
          <p:sp>
            <p:nvSpPr>
              <p:cNvPr id="40" name="Шестиугольник 39">
                <a:extLst>
                  <a:ext uri="{FF2B5EF4-FFF2-40B4-BE49-F238E27FC236}">
                    <a16:creationId xmlns:a16="http://schemas.microsoft.com/office/drawing/2014/main" id="{04A95674-DE05-45E0-8AA9-3879334C7764}"/>
                  </a:ext>
                </a:extLst>
              </p:cNvPr>
              <p:cNvSpPr/>
              <p:nvPr/>
            </p:nvSpPr>
            <p:spPr bwMode="auto">
              <a:xfrm rot="16200000">
                <a:off x="590723" y="2020667"/>
                <a:ext cx="764714" cy="659236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50" name="Рисунок 49">
                <a:extLst>
                  <a:ext uri="{FF2B5EF4-FFF2-40B4-BE49-F238E27FC236}">
                    <a16:creationId xmlns:a16="http://schemas.microsoft.com/office/drawing/2014/main" id="{99B12C07-682F-5145-B4D7-C805CD4D8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 bwMode="auto">
              <a:xfrm>
                <a:off x="827450" y="2152650"/>
                <a:ext cx="383233" cy="383233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/>
          <p:cNvGrpSpPr/>
          <p:nvPr/>
        </p:nvGrpSpPr>
        <p:grpSpPr>
          <a:xfrm>
            <a:off x="643462" y="2597639"/>
            <a:ext cx="4601393" cy="764714"/>
            <a:chOff x="643462" y="2765462"/>
            <a:chExt cx="4601393" cy="76471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428E2603-017E-D10B-7E4B-AE06208330FC}"/>
                </a:ext>
              </a:extLst>
            </p:cNvPr>
            <p:cNvSpPr/>
            <p:nvPr/>
          </p:nvSpPr>
          <p:spPr bwMode="auto">
            <a:xfrm>
              <a:off x="1479456" y="2856293"/>
              <a:ext cx="3765399" cy="553998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450"/>
                </a:spcAft>
                <a:defRPr/>
              </a:pPr>
              <a:r>
                <a:rPr lang="ru-RU" dirty="0">
                  <a:solidFill>
                    <a:srgbClr val="002060"/>
                  </a:solidFill>
                  <a:latin typeface="Montserrat"/>
                </a:rPr>
                <a:t>Часы работы</a:t>
              </a:r>
              <a:br>
                <a:rPr lang="ru-RU" b="1" dirty="0">
                  <a:solidFill>
                    <a:srgbClr val="002060"/>
                  </a:solidFill>
                  <a:latin typeface="Montserrat"/>
                </a:rPr>
              </a:br>
              <a:r>
                <a:rPr lang="ru-RU" b="1" dirty="0">
                  <a:solidFill>
                    <a:srgbClr val="002060"/>
                  </a:solidFill>
                  <a:latin typeface="Montserrat"/>
                </a:rPr>
                <a:t>с 07:00 до 19:00 по МСК</a:t>
              </a:r>
            </a:p>
          </p:txBody>
        </p:sp>
        <p:grpSp>
          <p:nvGrpSpPr>
            <p:cNvPr id="57" name="Группа 56"/>
            <p:cNvGrpSpPr/>
            <p:nvPr/>
          </p:nvGrpSpPr>
          <p:grpSpPr>
            <a:xfrm>
              <a:off x="643462" y="2765462"/>
              <a:ext cx="659236" cy="764714"/>
              <a:chOff x="643462" y="2869628"/>
              <a:chExt cx="659236" cy="764714"/>
            </a:xfrm>
          </p:grpSpPr>
          <p:sp>
            <p:nvSpPr>
              <p:cNvPr id="47" name="Шестиугольник 46">
                <a:extLst>
                  <a:ext uri="{FF2B5EF4-FFF2-40B4-BE49-F238E27FC236}">
                    <a16:creationId xmlns:a16="http://schemas.microsoft.com/office/drawing/2014/main" id="{04A95674-DE05-45E0-8AA9-3879334C7764}"/>
                  </a:ext>
                </a:extLst>
              </p:cNvPr>
              <p:cNvSpPr/>
              <p:nvPr/>
            </p:nvSpPr>
            <p:spPr bwMode="auto">
              <a:xfrm rot="16200000">
                <a:off x="590723" y="2922367"/>
                <a:ext cx="764714" cy="659236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1" name="Рисунок 5">
                <a:extLst>
                  <a:ext uri="{FF2B5EF4-FFF2-40B4-BE49-F238E27FC236}">
                    <a16:creationId xmlns:a16="http://schemas.microsoft.com/office/drawing/2014/main" id="{74DD874B-0118-4AF1-A6E2-5BEB5CC7B670}"/>
                  </a:ext>
                </a:extLst>
              </p:cNvPr>
              <p:cNvSpPr/>
              <p:nvPr/>
            </p:nvSpPr>
            <p:spPr>
              <a:xfrm>
                <a:off x="785090" y="3084105"/>
                <a:ext cx="343076" cy="309620"/>
              </a:xfrm>
              <a:custGeom>
                <a:avLst/>
                <a:gdLst>
                  <a:gd name="connsiteX0" fmla="*/ 620887 w 1008432"/>
                  <a:gd name="connsiteY0" fmla="*/ 454232 h 910092"/>
                  <a:gd name="connsiteX1" fmla="*/ 500600 w 1008432"/>
                  <a:gd name="connsiteY1" fmla="*/ 505566 h 910092"/>
                  <a:gd name="connsiteX2" fmla="*/ 536980 w 1008432"/>
                  <a:gd name="connsiteY2" fmla="*/ 385709 h 910092"/>
                  <a:gd name="connsiteX3" fmla="*/ 536980 w 1008432"/>
                  <a:gd name="connsiteY3" fmla="*/ 144050 h 910092"/>
                  <a:gd name="connsiteX4" fmla="*/ 563405 w 1008432"/>
                  <a:gd name="connsiteY4" fmla="*/ 144519 h 910092"/>
                  <a:gd name="connsiteX5" fmla="*/ 563405 w 1008432"/>
                  <a:gd name="connsiteY5" fmla="*/ 385709 h 910092"/>
                  <a:gd name="connsiteX6" fmla="*/ 600285 w 1008432"/>
                  <a:gd name="connsiteY6" fmla="*/ 405776 h 910092"/>
                  <a:gd name="connsiteX7" fmla="*/ 806432 w 1008432"/>
                  <a:gd name="connsiteY7" fmla="*/ 327359 h 910092"/>
                  <a:gd name="connsiteX8" fmla="*/ 826597 w 1008432"/>
                  <a:gd name="connsiteY8" fmla="*/ 375975 h 910092"/>
                  <a:gd name="connsiteX9" fmla="*/ 620887 w 1008432"/>
                  <a:gd name="connsiteY9" fmla="*/ 454232 h 910092"/>
                  <a:gd name="connsiteX10" fmla="*/ 620887 w 1008432"/>
                  <a:gd name="connsiteY10" fmla="*/ 454232 h 910092"/>
                  <a:gd name="connsiteX11" fmla="*/ 73747 w 1008432"/>
                  <a:gd name="connsiteY11" fmla="*/ 550984 h 910092"/>
                  <a:gd name="connsiteX12" fmla="*/ 342385 w 1008432"/>
                  <a:gd name="connsiteY12" fmla="*/ 360043 h 910092"/>
                  <a:gd name="connsiteX13" fmla="*/ 206849 w 1008432"/>
                  <a:gd name="connsiteY13" fmla="*/ 317704 h 910092"/>
                  <a:gd name="connsiteX14" fmla="*/ 922764 w 1008432"/>
                  <a:gd name="connsiteY14" fmla="*/ 454349 h 910092"/>
                  <a:gd name="connsiteX15" fmla="*/ 351695 w 1008432"/>
                  <a:gd name="connsiteY15" fmla="*/ 763866 h 910092"/>
                  <a:gd name="connsiteX16" fmla="*/ 277682 w 1008432"/>
                  <a:gd name="connsiteY16" fmla="*/ 816474 h 910092"/>
                  <a:gd name="connsiteX17" fmla="*/ 1008432 w 1008432"/>
                  <a:gd name="connsiteY17" fmla="*/ 454349 h 910092"/>
                  <a:gd name="connsiteX18" fmla="*/ 127440 w 1008432"/>
                  <a:gd name="connsiteY18" fmla="*/ 290011 h 910092"/>
                  <a:gd name="connsiteX19" fmla="*/ 0 w 1008432"/>
                  <a:gd name="connsiteY19" fmla="*/ 247284 h 910092"/>
                  <a:gd name="connsiteX20" fmla="*/ 73747 w 1008432"/>
                  <a:gd name="connsiteY20" fmla="*/ 550984 h 91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08432" h="910092">
                    <a:moveTo>
                      <a:pt x="620887" y="454232"/>
                    </a:moveTo>
                    <a:cubicBezTo>
                      <a:pt x="622181" y="517222"/>
                      <a:pt x="545624" y="550541"/>
                      <a:pt x="500600" y="505566"/>
                    </a:cubicBezTo>
                    <a:cubicBezTo>
                      <a:pt x="458785" y="463800"/>
                      <a:pt x="482030" y="397804"/>
                      <a:pt x="536980" y="385709"/>
                    </a:cubicBezTo>
                    <a:lnTo>
                      <a:pt x="536980" y="144050"/>
                    </a:lnTo>
                    <a:cubicBezTo>
                      <a:pt x="536980" y="125999"/>
                      <a:pt x="563405" y="125666"/>
                      <a:pt x="563405" y="144519"/>
                    </a:cubicBezTo>
                    <a:lnTo>
                      <a:pt x="563405" y="385709"/>
                    </a:lnTo>
                    <a:cubicBezTo>
                      <a:pt x="578869" y="387342"/>
                      <a:pt x="590877" y="395222"/>
                      <a:pt x="600285" y="405776"/>
                    </a:cubicBezTo>
                    <a:lnTo>
                      <a:pt x="806432" y="327359"/>
                    </a:lnTo>
                    <a:cubicBezTo>
                      <a:pt x="844193" y="313496"/>
                      <a:pt x="857704" y="364577"/>
                      <a:pt x="826597" y="375975"/>
                    </a:cubicBezTo>
                    <a:lnTo>
                      <a:pt x="620887" y="454232"/>
                    </a:lnTo>
                    <a:lnTo>
                      <a:pt x="620887" y="454232"/>
                    </a:lnTo>
                    <a:close/>
                    <a:moveTo>
                      <a:pt x="73747" y="550984"/>
                    </a:moveTo>
                    <a:lnTo>
                      <a:pt x="342385" y="360043"/>
                    </a:lnTo>
                    <a:lnTo>
                      <a:pt x="206849" y="317704"/>
                    </a:lnTo>
                    <a:cubicBezTo>
                      <a:pt x="353666" y="-59219"/>
                      <a:pt x="921735" y="48382"/>
                      <a:pt x="922764" y="454349"/>
                    </a:cubicBezTo>
                    <a:cubicBezTo>
                      <a:pt x="922024" y="745228"/>
                      <a:pt x="598350" y="924187"/>
                      <a:pt x="351695" y="763866"/>
                    </a:cubicBezTo>
                    <a:lnTo>
                      <a:pt x="277682" y="816474"/>
                    </a:lnTo>
                    <a:cubicBezTo>
                      <a:pt x="578672" y="1045306"/>
                      <a:pt x="1007151" y="827786"/>
                      <a:pt x="1008432" y="454349"/>
                    </a:cubicBezTo>
                    <a:cubicBezTo>
                      <a:pt x="1006677" y="-56928"/>
                      <a:pt x="286369" y="-171387"/>
                      <a:pt x="127440" y="290011"/>
                    </a:cubicBezTo>
                    <a:lnTo>
                      <a:pt x="0" y="247284"/>
                    </a:lnTo>
                    <a:lnTo>
                      <a:pt x="73747" y="550984"/>
                    </a:lnTo>
                    <a:close/>
                  </a:path>
                </a:pathLst>
              </a:custGeom>
              <a:solidFill>
                <a:schemeClr val="bg1"/>
              </a:solidFill>
              <a:ln w="6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58" name="Группа 57"/>
          <p:cNvGrpSpPr/>
          <p:nvPr/>
        </p:nvGrpSpPr>
        <p:grpSpPr>
          <a:xfrm>
            <a:off x="630761" y="5536346"/>
            <a:ext cx="659237" cy="764715"/>
            <a:chOff x="630761" y="5640512"/>
            <a:chExt cx="659237" cy="764715"/>
          </a:xfrm>
        </p:grpSpPr>
        <p:sp>
          <p:nvSpPr>
            <p:cNvPr id="37" name="Шестиугольник 36">
              <a:extLst>
                <a:ext uri="{FF2B5EF4-FFF2-40B4-BE49-F238E27FC236}">
                  <a16:creationId xmlns:a16="http://schemas.microsoft.com/office/drawing/2014/main" id="{20C6F6B0-A753-43CC-902E-F4DD50992D93}"/>
                </a:ext>
              </a:extLst>
            </p:cNvPr>
            <p:cNvSpPr/>
            <p:nvPr/>
          </p:nvSpPr>
          <p:spPr bwMode="auto">
            <a:xfrm rot="16200000">
              <a:off x="578022" y="5693251"/>
              <a:ext cx="764715" cy="659237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CEE0D1B2-8FDD-4A66-9E57-9C6293FA8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19" y="5911337"/>
              <a:ext cx="363973" cy="249107"/>
            </a:xfrm>
            <a:prstGeom prst="rect">
              <a:avLst/>
            </a:prstGeom>
          </p:spPr>
        </p:pic>
      </p:grpSp>
      <p:sp>
        <p:nvSpPr>
          <p:cNvPr id="62" name="Шестиугольник 6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18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813" y="434103"/>
            <a:ext cx="1856361" cy="1014693"/>
          </a:xfrm>
          <a:prstGeom prst="rect">
            <a:avLst/>
          </a:prstGeom>
        </p:spPr>
      </p:pic>
      <p:grpSp>
        <p:nvGrpSpPr>
          <p:cNvPr id="55" name="Группа 54"/>
          <p:cNvGrpSpPr/>
          <p:nvPr/>
        </p:nvGrpSpPr>
        <p:grpSpPr>
          <a:xfrm>
            <a:off x="8057086" y="4984286"/>
            <a:ext cx="659236" cy="764714"/>
            <a:chOff x="9069912" y="2063178"/>
            <a:chExt cx="659236" cy="764714"/>
          </a:xfrm>
        </p:grpSpPr>
        <p:sp>
          <p:nvSpPr>
            <p:cNvPr id="54" name="Шестиугольник 53">
              <a:extLst>
                <a:ext uri="{FF2B5EF4-FFF2-40B4-BE49-F238E27FC236}">
                  <a16:creationId xmlns:a16="http://schemas.microsoft.com/office/drawing/2014/main" id="{04A95674-DE05-45E0-8AA9-3879334C7764}"/>
                </a:ext>
              </a:extLst>
            </p:cNvPr>
            <p:cNvSpPr/>
            <p:nvPr/>
          </p:nvSpPr>
          <p:spPr bwMode="auto">
            <a:xfrm rot="16200000">
              <a:off x="9017173" y="2115917"/>
              <a:ext cx="764714" cy="659236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Рисунок 49">
              <a:extLst>
                <a:ext uri="{FF2B5EF4-FFF2-40B4-BE49-F238E27FC236}">
                  <a16:creationId xmlns:a16="http://schemas.microsoft.com/office/drawing/2014/main" id="{A838FA27-6C00-4A1D-9D54-B5595A50A6CA}"/>
                </a:ext>
              </a:extLst>
            </p:cNvPr>
            <p:cNvSpPr/>
            <p:nvPr/>
          </p:nvSpPr>
          <p:spPr>
            <a:xfrm>
              <a:off x="9213392" y="2257844"/>
              <a:ext cx="372163" cy="372163"/>
            </a:xfrm>
            <a:custGeom>
              <a:avLst/>
              <a:gdLst>
                <a:gd name="connsiteX0" fmla="*/ 428625 w 857250"/>
                <a:gd name="connsiteY0" fmla="*/ 0 h 857250"/>
                <a:gd name="connsiteX1" fmla="*/ 0 w 857250"/>
                <a:gd name="connsiteY1" fmla="*/ 428625 h 857250"/>
                <a:gd name="connsiteX2" fmla="*/ 428625 w 857250"/>
                <a:gd name="connsiteY2" fmla="*/ 857250 h 857250"/>
                <a:gd name="connsiteX3" fmla="*/ 857250 w 857250"/>
                <a:gd name="connsiteY3" fmla="*/ 428625 h 857250"/>
                <a:gd name="connsiteX4" fmla="*/ 428625 w 857250"/>
                <a:gd name="connsiteY4" fmla="*/ 0 h 857250"/>
                <a:gd name="connsiteX5" fmla="*/ 749618 w 857250"/>
                <a:gd name="connsiteY5" fmla="*/ 614363 h 857250"/>
                <a:gd name="connsiteX6" fmla="*/ 666750 w 857250"/>
                <a:gd name="connsiteY6" fmla="*/ 595313 h 857250"/>
                <a:gd name="connsiteX7" fmla="*/ 630555 w 857250"/>
                <a:gd name="connsiteY7" fmla="*/ 590550 h 857250"/>
                <a:gd name="connsiteX8" fmla="*/ 646748 w 857250"/>
                <a:gd name="connsiteY8" fmla="*/ 446723 h 857250"/>
                <a:gd name="connsiteX9" fmla="*/ 799148 w 857250"/>
                <a:gd name="connsiteY9" fmla="*/ 446723 h 857250"/>
                <a:gd name="connsiteX10" fmla="*/ 749618 w 857250"/>
                <a:gd name="connsiteY10" fmla="*/ 614363 h 857250"/>
                <a:gd name="connsiteX11" fmla="*/ 473393 w 857250"/>
                <a:gd name="connsiteY11" fmla="*/ 797243 h 857250"/>
                <a:gd name="connsiteX12" fmla="*/ 447675 w 857250"/>
                <a:gd name="connsiteY12" fmla="*/ 799148 h 857250"/>
                <a:gd name="connsiteX13" fmla="*/ 447675 w 857250"/>
                <a:gd name="connsiteY13" fmla="*/ 620078 h 857250"/>
                <a:gd name="connsiteX14" fmla="*/ 582930 w 857250"/>
                <a:gd name="connsiteY14" fmla="*/ 625793 h 857250"/>
                <a:gd name="connsiteX15" fmla="*/ 473393 w 857250"/>
                <a:gd name="connsiteY15" fmla="*/ 797243 h 857250"/>
                <a:gd name="connsiteX16" fmla="*/ 274320 w 857250"/>
                <a:gd name="connsiteY16" fmla="*/ 624840 h 857250"/>
                <a:gd name="connsiteX17" fmla="*/ 409575 w 857250"/>
                <a:gd name="connsiteY17" fmla="*/ 619125 h 857250"/>
                <a:gd name="connsiteX18" fmla="*/ 409575 w 857250"/>
                <a:gd name="connsiteY18" fmla="*/ 798195 h 857250"/>
                <a:gd name="connsiteX19" fmla="*/ 383858 w 857250"/>
                <a:gd name="connsiteY19" fmla="*/ 796290 h 857250"/>
                <a:gd name="connsiteX20" fmla="*/ 274320 w 857250"/>
                <a:gd name="connsiteY20" fmla="*/ 624840 h 857250"/>
                <a:gd name="connsiteX21" fmla="*/ 58103 w 857250"/>
                <a:gd name="connsiteY21" fmla="*/ 447675 h 857250"/>
                <a:gd name="connsiteX22" fmla="*/ 210503 w 857250"/>
                <a:gd name="connsiteY22" fmla="*/ 447675 h 857250"/>
                <a:gd name="connsiteX23" fmla="*/ 226695 w 857250"/>
                <a:gd name="connsiteY23" fmla="*/ 591503 h 857250"/>
                <a:gd name="connsiteX24" fmla="*/ 190500 w 857250"/>
                <a:gd name="connsiteY24" fmla="*/ 596265 h 857250"/>
                <a:gd name="connsiteX25" fmla="*/ 107632 w 857250"/>
                <a:gd name="connsiteY25" fmla="*/ 615315 h 857250"/>
                <a:gd name="connsiteX26" fmla="*/ 58103 w 857250"/>
                <a:gd name="connsiteY26" fmla="*/ 447675 h 857250"/>
                <a:gd name="connsiteX27" fmla="*/ 107632 w 857250"/>
                <a:gd name="connsiteY27" fmla="*/ 242888 h 857250"/>
                <a:gd name="connsiteX28" fmla="*/ 190500 w 857250"/>
                <a:gd name="connsiteY28" fmla="*/ 261938 h 857250"/>
                <a:gd name="connsiteX29" fmla="*/ 226695 w 857250"/>
                <a:gd name="connsiteY29" fmla="*/ 266700 h 857250"/>
                <a:gd name="connsiteX30" fmla="*/ 210503 w 857250"/>
                <a:gd name="connsiteY30" fmla="*/ 410528 h 857250"/>
                <a:gd name="connsiteX31" fmla="*/ 58103 w 857250"/>
                <a:gd name="connsiteY31" fmla="*/ 410528 h 857250"/>
                <a:gd name="connsiteX32" fmla="*/ 107632 w 857250"/>
                <a:gd name="connsiteY32" fmla="*/ 242888 h 857250"/>
                <a:gd name="connsiteX33" fmla="*/ 383858 w 857250"/>
                <a:gd name="connsiteY33" fmla="*/ 60008 h 857250"/>
                <a:gd name="connsiteX34" fmla="*/ 409575 w 857250"/>
                <a:gd name="connsiteY34" fmla="*/ 58103 h 857250"/>
                <a:gd name="connsiteX35" fmla="*/ 409575 w 857250"/>
                <a:gd name="connsiteY35" fmla="*/ 237173 h 857250"/>
                <a:gd name="connsiteX36" fmla="*/ 274320 w 857250"/>
                <a:gd name="connsiteY36" fmla="*/ 231458 h 857250"/>
                <a:gd name="connsiteX37" fmla="*/ 383858 w 857250"/>
                <a:gd name="connsiteY37" fmla="*/ 60008 h 857250"/>
                <a:gd name="connsiteX38" fmla="*/ 582930 w 857250"/>
                <a:gd name="connsiteY38" fmla="*/ 232410 h 857250"/>
                <a:gd name="connsiteX39" fmla="*/ 447675 w 857250"/>
                <a:gd name="connsiteY39" fmla="*/ 238125 h 857250"/>
                <a:gd name="connsiteX40" fmla="*/ 447675 w 857250"/>
                <a:gd name="connsiteY40" fmla="*/ 58103 h 857250"/>
                <a:gd name="connsiteX41" fmla="*/ 473393 w 857250"/>
                <a:gd name="connsiteY41" fmla="*/ 60008 h 857250"/>
                <a:gd name="connsiteX42" fmla="*/ 582930 w 857250"/>
                <a:gd name="connsiteY42" fmla="*/ 232410 h 857250"/>
                <a:gd name="connsiteX43" fmla="*/ 447675 w 857250"/>
                <a:gd name="connsiteY43" fmla="*/ 275273 h 857250"/>
                <a:gd name="connsiteX44" fmla="*/ 592455 w 857250"/>
                <a:gd name="connsiteY44" fmla="*/ 269558 h 857250"/>
                <a:gd name="connsiteX45" fmla="*/ 609600 w 857250"/>
                <a:gd name="connsiteY45" fmla="*/ 409575 h 857250"/>
                <a:gd name="connsiteX46" fmla="*/ 447675 w 857250"/>
                <a:gd name="connsiteY46" fmla="*/ 409575 h 857250"/>
                <a:gd name="connsiteX47" fmla="*/ 447675 w 857250"/>
                <a:gd name="connsiteY47" fmla="*/ 275273 h 857250"/>
                <a:gd name="connsiteX48" fmla="*/ 409575 w 857250"/>
                <a:gd name="connsiteY48" fmla="*/ 275273 h 857250"/>
                <a:gd name="connsiteX49" fmla="*/ 409575 w 857250"/>
                <a:gd name="connsiteY49" fmla="*/ 409575 h 857250"/>
                <a:gd name="connsiteX50" fmla="*/ 247650 w 857250"/>
                <a:gd name="connsiteY50" fmla="*/ 409575 h 857250"/>
                <a:gd name="connsiteX51" fmla="*/ 264795 w 857250"/>
                <a:gd name="connsiteY51" fmla="*/ 269558 h 857250"/>
                <a:gd name="connsiteX52" fmla="*/ 409575 w 857250"/>
                <a:gd name="connsiteY52" fmla="*/ 275273 h 857250"/>
                <a:gd name="connsiteX53" fmla="*/ 247650 w 857250"/>
                <a:gd name="connsiteY53" fmla="*/ 447675 h 857250"/>
                <a:gd name="connsiteX54" fmla="*/ 409575 w 857250"/>
                <a:gd name="connsiteY54" fmla="*/ 447675 h 857250"/>
                <a:gd name="connsiteX55" fmla="*/ 409575 w 857250"/>
                <a:gd name="connsiteY55" fmla="*/ 581978 h 857250"/>
                <a:gd name="connsiteX56" fmla="*/ 264795 w 857250"/>
                <a:gd name="connsiteY56" fmla="*/ 587693 h 857250"/>
                <a:gd name="connsiteX57" fmla="*/ 247650 w 857250"/>
                <a:gd name="connsiteY57" fmla="*/ 447675 h 857250"/>
                <a:gd name="connsiteX58" fmla="*/ 447675 w 857250"/>
                <a:gd name="connsiteY58" fmla="*/ 581978 h 857250"/>
                <a:gd name="connsiteX59" fmla="*/ 447675 w 857250"/>
                <a:gd name="connsiteY59" fmla="*/ 447675 h 857250"/>
                <a:gd name="connsiteX60" fmla="*/ 609600 w 857250"/>
                <a:gd name="connsiteY60" fmla="*/ 447675 h 857250"/>
                <a:gd name="connsiteX61" fmla="*/ 592455 w 857250"/>
                <a:gd name="connsiteY61" fmla="*/ 587693 h 857250"/>
                <a:gd name="connsiteX62" fmla="*/ 447675 w 857250"/>
                <a:gd name="connsiteY62" fmla="*/ 581978 h 857250"/>
                <a:gd name="connsiteX63" fmla="*/ 647700 w 857250"/>
                <a:gd name="connsiteY63" fmla="*/ 409575 h 857250"/>
                <a:gd name="connsiteX64" fmla="*/ 631508 w 857250"/>
                <a:gd name="connsiteY64" fmla="*/ 265748 h 857250"/>
                <a:gd name="connsiteX65" fmla="*/ 667703 w 857250"/>
                <a:gd name="connsiteY65" fmla="*/ 260985 h 857250"/>
                <a:gd name="connsiteX66" fmla="*/ 750570 w 857250"/>
                <a:gd name="connsiteY66" fmla="*/ 241935 h 857250"/>
                <a:gd name="connsiteX67" fmla="*/ 800100 w 857250"/>
                <a:gd name="connsiteY67" fmla="*/ 408623 h 857250"/>
                <a:gd name="connsiteX68" fmla="*/ 647700 w 857250"/>
                <a:gd name="connsiteY68" fmla="*/ 408623 h 857250"/>
                <a:gd name="connsiteX69" fmla="*/ 728663 w 857250"/>
                <a:gd name="connsiteY69" fmla="*/ 209550 h 857250"/>
                <a:gd name="connsiteX70" fmla="*/ 621983 w 857250"/>
                <a:gd name="connsiteY70" fmla="*/ 228600 h 857250"/>
                <a:gd name="connsiteX71" fmla="*/ 549593 w 857250"/>
                <a:gd name="connsiteY71" fmla="*/ 78105 h 857250"/>
                <a:gd name="connsiteX72" fmla="*/ 728663 w 857250"/>
                <a:gd name="connsiteY72" fmla="*/ 209550 h 857250"/>
                <a:gd name="connsiteX73" fmla="*/ 307658 w 857250"/>
                <a:gd name="connsiteY73" fmla="*/ 77153 h 857250"/>
                <a:gd name="connsiteX74" fmla="*/ 235268 w 857250"/>
                <a:gd name="connsiteY74" fmla="*/ 227648 h 857250"/>
                <a:gd name="connsiteX75" fmla="*/ 128588 w 857250"/>
                <a:gd name="connsiteY75" fmla="*/ 208598 h 857250"/>
                <a:gd name="connsiteX76" fmla="*/ 307658 w 857250"/>
                <a:gd name="connsiteY76" fmla="*/ 77153 h 857250"/>
                <a:gd name="connsiteX77" fmla="*/ 128588 w 857250"/>
                <a:gd name="connsiteY77" fmla="*/ 647700 h 857250"/>
                <a:gd name="connsiteX78" fmla="*/ 235268 w 857250"/>
                <a:gd name="connsiteY78" fmla="*/ 628650 h 857250"/>
                <a:gd name="connsiteX79" fmla="*/ 307658 w 857250"/>
                <a:gd name="connsiteY79" fmla="*/ 779145 h 857250"/>
                <a:gd name="connsiteX80" fmla="*/ 128588 w 857250"/>
                <a:gd name="connsiteY80" fmla="*/ 647700 h 857250"/>
                <a:gd name="connsiteX81" fmla="*/ 549593 w 857250"/>
                <a:gd name="connsiteY81" fmla="*/ 780098 h 857250"/>
                <a:gd name="connsiteX82" fmla="*/ 621983 w 857250"/>
                <a:gd name="connsiteY82" fmla="*/ 629603 h 857250"/>
                <a:gd name="connsiteX83" fmla="*/ 728663 w 857250"/>
                <a:gd name="connsiteY83" fmla="*/ 648653 h 857250"/>
                <a:gd name="connsiteX84" fmla="*/ 549593 w 857250"/>
                <a:gd name="connsiteY84" fmla="*/ 78009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857250" h="857250">
                  <a:moveTo>
                    <a:pt x="428625" y="0"/>
                  </a:moveTo>
                  <a:cubicBezTo>
                    <a:pt x="192405" y="0"/>
                    <a:pt x="0" y="192405"/>
                    <a:pt x="0" y="428625"/>
                  </a:cubicBezTo>
                  <a:cubicBezTo>
                    <a:pt x="0" y="664845"/>
                    <a:pt x="192405" y="857250"/>
                    <a:pt x="428625" y="857250"/>
                  </a:cubicBezTo>
                  <a:cubicBezTo>
                    <a:pt x="664845" y="857250"/>
                    <a:pt x="857250" y="664845"/>
                    <a:pt x="857250" y="428625"/>
                  </a:cubicBezTo>
                  <a:cubicBezTo>
                    <a:pt x="857250" y="192405"/>
                    <a:pt x="664845" y="0"/>
                    <a:pt x="428625" y="0"/>
                  </a:cubicBezTo>
                  <a:close/>
                  <a:moveTo>
                    <a:pt x="749618" y="614363"/>
                  </a:moveTo>
                  <a:cubicBezTo>
                    <a:pt x="729615" y="606743"/>
                    <a:pt x="702945" y="601028"/>
                    <a:pt x="666750" y="595313"/>
                  </a:cubicBezTo>
                  <a:cubicBezTo>
                    <a:pt x="655320" y="593408"/>
                    <a:pt x="642938" y="592455"/>
                    <a:pt x="630555" y="590550"/>
                  </a:cubicBezTo>
                  <a:cubicBezTo>
                    <a:pt x="640080" y="545783"/>
                    <a:pt x="645795" y="498158"/>
                    <a:pt x="646748" y="446723"/>
                  </a:cubicBezTo>
                  <a:lnTo>
                    <a:pt x="799148" y="446723"/>
                  </a:lnTo>
                  <a:cubicBezTo>
                    <a:pt x="796290" y="508635"/>
                    <a:pt x="779145" y="564833"/>
                    <a:pt x="749618" y="614363"/>
                  </a:cubicBezTo>
                  <a:close/>
                  <a:moveTo>
                    <a:pt x="473393" y="797243"/>
                  </a:moveTo>
                  <a:cubicBezTo>
                    <a:pt x="464820" y="798195"/>
                    <a:pt x="456248" y="799148"/>
                    <a:pt x="447675" y="799148"/>
                  </a:cubicBezTo>
                  <a:lnTo>
                    <a:pt x="447675" y="620078"/>
                  </a:lnTo>
                  <a:cubicBezTo>
                    <a:pt x="499110" y="620078"/>
                    <a:pt x="543878" y="621983"/>
                    <a:pt x="582930" y="625793"/>
                  </a:cubicBezTo>
                  <a:cubicBezTo>
                    <a:pt x="558165" y="708660"/>
                    <a:pt x="519113" y="771525"/>
                    <a:pt x="473393" y="797243"/>
                  </a:cubicBezTo>
                  <a:close/>
                  <a:moveTo>
                    <a:pt x="274320" y="624840"/>
                  </a:moveTo>
                  <a:cubicBezTo>
                    <a:pt x="313373" y="621983"/>
                    <a:pt x="358140" y="620078"/>
                    <a:pt x="409575" y="619125"/>
                  </a:cubicBezTo>
                  <a:lnTo>
                    <a:pt x="409575" y="798195"/>
                  </a:lnTo>
                  <a:cubicBezTo>
                    <a:pt x="401003" y="798195"/>
                    <a:pt x="392430" y="797243"/>
                    <a:pt x="383858" y="796290"/>
                  </a:cubicBezTo>
                  <a:cubicBezTo>
                    <a:pt x="338138" y="771525"/>
                    <a:pt x="299085" y="708660"/>
                    <a:pt x="274320" y="624840"/>
                  </a:cubicBezTo>
                  <a:close/>
                  <a:moveTo>
                    <a:pt x="58103" y="447675"/>
                  </a:moveTo>
                  <a:lnTo>
                    <a:pt x="210503" y="447675"/>
                  </a:lnTo>
                  <a:cubicBezTo>
                    <a:pt x="211455" y="499110"/>
                    <a:pt x="217170" y="546735"/>
                    <a:pt x="226695" y="591503"/>
                  </a:cubicBezTo>
                  <a:cubicBezTo>
                    <a:pt x="214313" y="592455"/>
                    <a:pt x="201930" y="594360"/>
                    <a:pt x="190500" y="596265"/>
                  </a:cubicBezTo>
                  <a:cubicBezTo>
                    <a:pt x="154305" y="601028"/>
                    <a:pt x="127635" y="607695"/>
                    <a:pt x="107632" y="615315"/>
                  </a:cubicBezTo>
                  <a:cubicBezTo>
                    <a:pt x="78105" y="564833"/>
                    <a:pt x="60960" y="508635"/>
                    <a:pt x="58103" y="447675"/>
                  </a:cubicBezTo>
                  <a:close/>
                  <a:moveTo>
                    <a:pt x="107632" y="242888"/>
                  </a:moveTo>
                  <a:cubicBezTo>
                    <a:pt x="127635" y="250508"/>
                    <a:pt x="154305" y="256223"/>
                    <a:pt x="190500" y="261938"/>
                  </a:cubicBezTo>
                  <a:cubicBezTo>
                    <a:pt x="201930" y="263843"/>
                    <a:pt x="214313" y="264795"/>
                    <a:pt x="226695" y="266700"/>
                  </a:cubicBezTo>
                  <a:cubicBezTo>
                    <a:pt x="217170" y="311468"/>
                    <a:pt x="211455" y="359093"/>
                    <a:pt x="210503" y="410528"/>
                  </a:cubicBezTo>
                  <a:lnTo>
                    <a:pt x="58103" y="410528"/>
                  </a:lnTo>
                  <a:cubicBezTo>
                    <a:pt x="60960" y="348615"/>
                    <a:pt x="78105" y="292418"/>
                    <a:pt x="107632" y="242888"/>
                  </a:cubicBezTo>
                  <a:close/>
                  <a:moveTo>
                    <a:pt x="383858" y="60008"/>
                  </a:moveTo>
                  <a:cubicBezTo>
                    <a:pt x="392430" y="59055"/>
                    <a:pt x="401003" y="58103"/>
                    <a:pt x="409575" y="58103"/>
                  </a:cubicBezTo>
                  <a:lnTo>
                    <a:pt x="409575" y="237173"/>
                  </a:lnTo>
                  <a:cubicBezTo>
                    <a:pt x="358140" y="237173"/>
                    <a:pt x="313373" y="235268"/>
                    <a:pt x="274320" y="231458"/>
                  </a:cubicBezTo>
                  <a:cubicBezTo>
                    <a:pt x="299085" y="148590"/>
                    <a:pt x="338138" y="85725"/>
                    <a:pt x="383858" y="60008"/>
                  </a:cubicBezTo>
                  <a:close/>
                  <a:moveTo>
                    <a:pt x="582930" y="232410"/>
                  </a:moveTo>
                  <a:cubicBezTo>
                    <a:pt x="543878" y="235268"/>
                    <a:pt x="499110" y="237173"/>
                    <a:pt x="447675" y="238125"/>
                  </a:cubicBezTo>
                  <a:lnTo>
                    <a:pt x="447675" y="58103"/>
                  </a:lnTo>
                  <a:cubicBezTo>
                    <a:pt x="456248" y="58103"/>
                    <a:pt x="464820" y="59055"/>
                    <a:pt x="473393" y="60008"/>
                  </a:cubicBezTo>
                  <a:cubicBezTo>
                    <a:pt x="519113" y="85725"/>
                    <a:pt x="558165" y="148590"/>
                    <a:pt x="582930" y="232410"/>
                  </a:cubicBezTo>
                  <a:close/>
                  <a:moveTo>
                    <a:pt x="447675" y="275273"/>
                  </a:moveTo>
                  <a:cubicBezTo>
                    <a:pt x="499110" y="275273"/>
                    <a:pt x="548640" y="272415"/>
                    <a:pt x="592455" y="269558"/>
                  </a:cubicBezTo>
                  <a:cubicBezTo>
                    <a:pt x="601980" y="312420"/>
                    <a:pt x="608648" y="360045"/>
                    <a:pt x="609600" y="409575"/>
                  </a:cubicBezTo>
                  <a:lnTo>
                    <a:pt x="447675" y="409575"/>
                  </a:lnTo>
                  <a:lnTo>
                    <a:pt x="447675" y="275273"/>
                  </a:lnTo>
                  <a:close/>
                  <a:moveTo>
                    <a:pt x="409575" y="275273"/>
                  </a:moveTo>
                  <a:lnTo>
                    <a:pt x="409575" y="409575"/>
                  </a:lnTo>
                  <a:lnTo>
                    <a:pt x="247650" y="409575"/>
                  </a:lnTo>
                  <a:cubicBezTo>
                    <a:pt x="248603" y="360045"/>
                    <a:pt x="255270" y="312420"/>
                    <a:pt x="264795" y="269558"/>
                  </a:cubicBezTo>
                  <a:cubicBezTo>
                    <a:pt x="308610" y="272415"/>
                    <a:pt x="358140" y="275273"/>
                    <a:pt x="409575" y="275273"/>
                  </a:cubicBezTo>
                  <a:close/>
                  <a:moveTo>
                    <a:pt x="247650" y="447675"/>
                  </a:moveTo>
                  <a:lnTo>
                    <a:pt x="409575" y="447675"/>
                  </a:lnTo>
                  <a:lnTo>
                    <a:pt x="409575" y="581978"/>
                  </a:lnTo>
                  <a:cubicBezTo>
                    <a:pt x="358140" y="581978"/>
                    <a:pt x="308610" y="584835"/>
                    <a:pt x="264795" y="587693"/>
                  </a:cubicBezTo>
                  <a:cubicBezTo>
                    <a:pt x="255270" y="544830"/>
                    <a:pt x="249555" y="497205"/>
                    <a:pt x="247650" y="447675"/>
                  </a:cubicBezTo>
                  <a:close/>
                  <a:moveTo>
                    <a:pt x="447675" y="581978"/>
                  </a:moveTo>
                  <a:lnTo>
                    <a:pt x="447675" y="447675"/>
                  </a:lnTo>
                  <a:lnTo>
                    <a:pt x="609600" y="447675"/>
                  </a:lnTo>
                  <a:cubicBezTo>
                    <a:pt x="608648" y="497205"/>
                    <a:pt x="601980" y="544830"/>
                    <a:pt x="592455" y="587693"/>
                  </a:cubicBezTo>
                  <a:cubicBezTo>
                    <a:pt x="548640" y="584835"/>
                    <a:pt x="499110" y="581978"/>
                    <a:pt x="447675" y="581978"/>
                  </a:cubicBezTo>
                  <a:close/>
                  <a:moveTo>
                    <a:pt x="647700" y="409575"/>
                  </a:moveTo>
                  <a:cubicBezTo>
                    <a:pt x="646748" y="358140"/>
                    <a:pt x="641033" y="310515"/>
                    <a:pt x="631508" y="265748"/>
                  </a:cubicBezTo>
                  <a:cubicBezTo>
                    <a:pt x="643890" y="264795"/>
                    <a:pt x="656273" y="262890"/>
                    <a:pt x="667703" y="260985"/>
                  </a:cubicBezTo>
                  <a:cubicBezTo>
                    <a:pt x="703898" y="256223"/>
                    <a:pt x="730568" y="249555"/>
                    <a:pt x="750570" y="241935"/>
                  </a:cubicBezTo>
                  <a:cubicBezTo>
                    <a:pt x="779145" y="291465"/>
                    <a:pt x="797243" y="348615"/>
                    <a:pt x="800100" y="408623"/>
                  </a:cubicBezTo>
                  <a:lnTo>
                    <a:pt x="647700" y="408623"/>
                  </a:lnTo>
                  <a:close/>
                  <a:moveTo>
                    <a:pt x="728663" y="209550"/>
                  </a:moveTo>
                  <a:cubicBezTo>
                    <a:pt x="706755" y="216218"/>
                    <a:pt x="671513" y="222885"/>
                    <a:pt x="621983" y="228600"/>
                  </a:cubicBezTo>
                  <a:cubicBezTo>
                    <a:pt x="604838" y="167640"/>
                    <a:pt x="580073" y="115253"/>
                    <a:pt x="549593" y="78105"/>
                  </a:cubicBezTo>
                  <a:cubicBezTo>
                    <a:pt x="621983" y="102870"/>
                    <a:pt x="683895" y="149543"/>
                    <a:pt x="728663" y="209550"/>
                  </a:cubicBezTo>
                  <a:close/>
                  <a:moveTo>
                    <a:pt x="307658" y="77153"/>
                  </a:moveTo>
                  <a:cubicBezTo>
                    <a:pt x="277178" y="115253"/>
                    <a:pt x="252413" y="166688"/>
                    <a:pt x="235268" y="227648"/>
                  </a:cubicBezTo>
                  <a:cubicBezTo>
                    <a:pt x="185738" y="222885"/>
                    <a:pt x="150495" y="216218"/>
                    <a:pt x="128588" y="208598"/>
                  </a:cubicBezTo>
                  <a:cubicBezTo>
                    <a:pt x="173355" y="149543"/>
                    <a:pt x="235268" y="102870"/>
                    <a:pt x="307658" y="77153"/>
                  </a:cubicBezTo>
                  <a:close/>
                  <a:moveTo>
                    <a:pt x="128588" y="647700"/>
                  </a:moveTo>
                  <a:cubicBezTo>
                    <a:pt x="150495" y="641033"/>
                    <a:pt x="185738" y="634365"/>
                    <a:pt x="235268" y="628650"/>
                  </a:cubicBezTo>
                  <a:cubicBezTo>
                    <a:pt x="252413" y="689610"/>
                    <a:pt x="277178" y="741998"/>
                    <a:pt x="307658" y="779145"/>
                  </a:cubicBezTo>
                  <a:cubicBezTo>
                    <a:pt x="235268" y="754380"/>
                    <a:pt x="173355" y="707708"/>
                    <a:pt x="128588" y="647700"/>
                  </a:cubicBezTo>
                  <a:close/>
                  <a:moveTo>
                    <a:pt x="549593" y="780098"/>
                  </a:moveTo>
                  <a:cubicBezTo>
                    <a:pt x="580073" y="741998"/>
                    <a:pt x="604838" y="690563"/>
                    <a:pt x="621983" y="629603"/>
                  </a:cubicBezTo>
                  <a:cubicBezTo>
                    <a:pt x="671513" y="634365"/>
                    <a:pt x="706755" y="641033"/>
                    <a:pt x="728663" y="648653"/>
                  </a:cubicBezTo>
                  <a:cubicBezTo>
                    <a:pt x="683895" y="707708"/>
                    <a:pt x="621983" y="754380"/>
                    <a:pt x="549593" y="7800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098" name="Picture 2" descr="http://qrcoder.ru/code/?http%3A%2F%2Ft.me%2FITcube_metod&amp;10&amp;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05644" y="4386804"/>
            <a:ext cx="1039023" cy="1039023"/>
          </a:xfrm>
          <a:prstGeom prst="rect">
            <a:avLst/>
          </a:prstGeom>
          <a:noFill/>
        </p:spPr>
      </p:pic>
      <p:pic>
        <p:nvPicPr>
          <p:cNvPr id="4100" name="Picture 4" descr="http://qrcoder.ru/code/?http%3A%2F%2Fvk.com%2Fitcube_official&amp;10&amp;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06420" y="5402166"/>
            <a:ext cx="1033359" cy="10333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511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63" y="554819"/>
            <a:ext cx="2352094" cy="128566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86D1C3-C916-4B10-D95D-51FE00E7E10B}"/>
              </a:ext>
            </a:extLst>
          </p:cNvPr>
          <p:cNvSpPr/>
          <p:nvPr/>
        </p:nvSpPr>
        <p:spPr>
          <a:xfrm>
            <a:off x="961359" y="1878383"/>
            <a:ext cx="770229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4000" b="1" dirty="0">
                <a:solidFill>
                  <a:schemeClr val="bg1"/>
                </a:solidFill>
                <a:latin typeface="Montserrat" pitchFamily="2" charset="0"/>
              </a:rPr>
              <a:t>Меры поддержки </a:t>
            </a:r>
            <a:b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itchFamily="2" charset="0"/>
              </a:rPr>
              <a:t>Центров «</a:t>
            </a:r>
            <a: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  <a:t>IT</a:t>
            </a:r>
            <a:r>
              <a:rPr lang="ru-RU" sz="4000" b="1" dirty="0">
                <a:solidFill>
                  <a:schemeClr val="bg1"/>
                </a:solidFill>
                <a:latin typeface="Montserrat" pitchFamily="2" charset="0"/>
              </a:rPr>
              <a:t>–куб»</a:t>
            </a:r>
            <a:b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itchFamily="2" charset="0"/>
              </a:rPr>
              <a:t>со стороны Федерального оператора в 2023 году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B5E18FF-0930-8A6C-A56E-39374B6DC9A8}"/>
              </a:ext>
            </a:extLst>
          </p:cNvPr>
          <p:cNvSpPr/>
          <p:nvPr/>
        </p:nvSpPr>
        <p:spPr>
          <a:xfrm>
            <a:off x="990295" y="796765"/>
            <a:ext cx="5412317" cy="4513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eaLnBrk="0" fontAlgn="base" hangingPunct="0">
              <a:lnSpc>
                <a:spcPct val="107000"/>
              </a:lnSpc>
              <a:spcBef>
                <a:spcPct val="0"/>
              </a:spcBef>
              <a:defRPr/>
            </a:pPr>
            <a:r>
              <a:rPr lang="ru-RU" sz="2000" dirty="0">
                <a:solidFill>
                  <a:srgbClr val="4E75D8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17-18 августа 2023 года, Тюмень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58F0E8-2FF6-D70B-C1F5-E43CFDA5E69E}"/>
              </a:ext>
            </a:extLst>
          </p:cNvPr>
          <p:cNvSpPr/>
          <p:nvPr/>
        </p:nvSpPr>
        <p:spPr>
          <a:xfrm>
            <a:off x="984508" y="4392202"/>
            <a:ext cx="4281427" cy="96378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 eaLnBrk="0" fontAlgn="base" hangingPunct="0">
              <a:lnSpc>
                <a:spcPct val="107000"/>
              </a:lnSpc>
              <a:spcBef>
                <a:spcPts val="600"/>
              </a:spcBef>
              <a:defRPr/>
            </a:pPr>
            <a:r>
              <a:rPr lang="ru-RU" sz="1600" b="1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Суханов Даниил Артемович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7000"/>
              </a:lnSpc>
              <a:spcBef>
                <a:spcPts val="600"/>
              </a:spcBef>
              <a:defRPr/>
            </a:pPr>
            <a:r>
              <a:rPr lang="ru-RU" sz="1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Начальник центра программной </a:t>
            </a:r>
            <a:br>
              <a:rPr lang="en-US" sz="1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 проектной деятельности ФГАНУ «ФИЦТО»</a:t>
            </a:r>
          </a:p>
        </p:txBody>
      </p:sp>
      <p:grpSp>
        <p:nvGrpSpPr>
          <p:cNvPr id="2" name="Группа 18">
            <a:extLst>
              <a:ext uri="{FF2B5EF4-FFF2-40B4-BE49-F238E27FC236}">
                <a16:creationId xmlns:a16="http://schemas.microsoft.com/office/drawing/2014/main" id="{18995CCD-B5CE-46E3-8FB8-E49BEAC3A936}"/>
              </a:ext>
            </a:extLst>
          </p:cNvPr>
          <p:cNvGrpSpPr/>
          <p:nvPr/>
        </p:nvGrpSpPr>
        <p:grpSpPr>
          <a:xfrm>
            <a:off x="984508" y="5766544"/>
            <a:ext cx="3506263" cy="577807"/>
            <a:chOff x="971741" y="5789370"/>
            <a:chExt cx="3506263" cy="577807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D7C7F32-EF18-4187-B00C-DF431B4F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464" y="5841899"/>
              <a:ext cx="581540" cy="525278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7AAD8D7F-4166-4082-9C9F-8C32356A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676" y="5789370"/>
              <a:ext cx="593106" cy="577807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A2C0A30-CF81-4FCE-BF9E-24D91207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51115" y="5890927"/>
              <a:ext cx="788277" cy="47625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307898B-373C-6369-9723-B2364DE92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41" y="5817626"/>
              <a:ext cx="616569" cy="549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431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B3C11D-362C-B0A3-88F3-375938263CCD}"/>
              </a:ext>
            </a:extLst>
          </p:cNvPr>
          <p:cNvSpPr/>
          <p:nvPr/>
        </p:nvSpPr>
        <p:spPr>
          <a:xfrm>
            <a:off x="7267346" y="0"/>
            <a:ext cx="4972593" cy="6858000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001.png">
            <a:extLst>
              <a:ext uri="{FF2B5EF4-FFF2-40B4-BE49-F238E27FC236}">
                <a16:creationId xmlns:a16="http://schemas.microsoft.com/office/drawing/2014/main" id="{C92D35BA-0FB0-A9BE-D42C-5E34F1BE09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4000"/>
            <a:duotone>
              <a:prstClr val="black"/>
              <a:srgbClr val="4E75D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81797" y="0"/>
            <a:ext cx="4910203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6802C4-BFF4-0D59-5CC0-FA936E0FBC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8944" r="27976"/>
          <a:stretch/>
        </p:blipFill>
        <p:spPr>
          <a:xfrm>
            <a:off x="2491178" y="1568370"/>
            <a:ext cx="9700822" cy="5472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669524" y="514300"/>
            <a:ext cx="5874413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1" dirty="0">
                <a:solidFill>
                  <a:srgbClr val="1D2332"/>
                </a:solidFill>
                <a:latin typeface="Montserrat"/>
              </a:rPr>
              <a:t>Стариков Константин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sp>
        <p:nvSpPr>
          <p:cNvPr id="19" name="Шестиугольник 18">
            <a:extLst>
              <a:ext uri="{FF2B5EF4-FFF2-40B4-BE49-F238E27FC236}">
                <a16:creationId xmlns:a16="http://schemas.microsoft.com/office/drawing/2014/main" id="{D951EE3A-3DE7-756E-B80D-BFEAE4DFD469}"/>
              </a:ext>
            </a:extLst>
          </p:cNvPr>
          <p:cNvSpPr/>
          <p:nvPr/>
        </p:nvSpPr>
        <p:spPr bwMode="auto">
          <a:xfrm rot="16200000">
            <a:off x="2990673" y="3010807"/>
            <a:ext cx="4048129" cy="3489765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 descr="002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0896" y="1157469"/>
            <a:ext cx="5130478" cy="5700531"/>
          </a:xfrm>
          <a:prstGeom prst="rect">
            <a:avLst/>
          </a:prstGeom>
        </p:spPr>
      </p:pic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2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644CC7-8128-4E76-8554-656EE73D941F}"/>
              </a:ext>
            </a:extLst>
          </p:cNvPr>
          <p:cNvSpPr/>
          <p:nvPr/>
        </p:nvSpPr>
        <p:spPr>
          <a:xfrm>
            <a:off x="704246" y="2039196"/>
            <a:ext cx="4058733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800" b="1" dirty="0">
                <a:solidFill>
                  <a:srgbClr val="4E75D8"/>
                </a:solidFill>
                <a:latin typeface="Montserrat"/>
              </a:rPr>
              <a:t>18 лет</a:t>
            </a:r>
            <a:endParaRPr lang="ru-RU" sz="2000" b="1" dirty="0">
              <a:solidFill>
                <a:srgbClr val="4E75D8"/>
              </a:solidFill>
              <a:latin typeface="Montserrat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1418021-EBB7-4E21-BB7C-97BBFC92C1C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7956" y="3059353"/>
            <a:ext cx="2637755" cy="3407858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7644CC7-8128-4E76-8554-656EE73D941F}"/>
              </a:ext>
            </a:extLst>
          </p:cNvPr>
          <p:cNvSpPr/>
          <p:nvPr/>
        </p:nvSpPr>
        <p:spPr>
          <a:xfrm>
            <a:off x="3906580" y="3883700"/>
            <a:ext cx="2592607" cy="177279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400" b="1" dirty="0">
                <a:solidFill>
                  <a:schemeClr val="bg1"/>
                </a:solidFill>
                <a:latin typeface="Montserrat"/>
              </a:rPr>
              <a:t>Мобильное </a:t>
            </a:r>
            <a:br>
              <a:rPr lang="ru-RU" sz="2400" b="1" dirty="0">
                <a:solidFill>
                  <a:schemeClr val="bg1"/>
                </a:solidFill>
                <a:latin typeface="Montserrat"/>
              </a:rPr>
            </a:br>
            <a:r>
              <a:rPr lang="ru-RU" sz="2400" b="1" dirty="0">
                <a:solidFill>
                  <a:schemeClr val="bg1"/>
                </a:solidFill>
                <a:latin typeface="Montserrat"/>
              </a:rPr>
              <a:t>приложение</a:t>
            </a:r>
          </a:p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/>
              </a:rPr>
              <a:t>Learn Control</a:t>
            </a:r>
            <a:endParaRPr lang="ru-RU" sz="2000" b="1" dirty="0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644CC7-8128-4E76-8554-656EE73D941F}"/>
              </a:ext>
            </a:extLst>
          </p:cNvPr>
          <p:cNvSpPr/>
          <p:nvPr/>
        </p:nvSpPr>
        <p:spPr>
          <a:xfrm>
            <a:off x="727111" y="1788663"/>
            <a:ext cx="4846098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800" b="1" dirty="0">
                <a:solidFill>
                  <a:srgbClr val="4E75D8"/>
                </a:solidFill>
                <a:latin typeface="Montserrat"/>
              </a:rPr>
              <a:t>17 лет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B3C11D-362C-B0A3-88F3-375938263CCD}"/>
              </a:ext>
            </a:extLst>
          </p:cNvPr>
          <p:cNvSpPr/>
          <p:nvPr/>
        </p:nvSpPr>
        <p:spPr>
          <a:xfrm>
            <a:off x="7267346" y="0"/>
            <a:ext cx="4972593" cy="6858000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001.png">
            <a:extLst>
              <a:ext uri="{FF2B5EF4-FFF2-40B4-BE49-F238E27FC236}">
                <a16:creationId xmlns:a16="http://schemas.microsoft.com/office/drawing/2014/main" id="{C92D35BA-0FB0-A9BE-D42C-5E34F1BE09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4000"/>
            <a:duotone>
              <a:prstClr val="black"/>
              <a:srgbClr val="4E75D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81797" y="0"/>
            <a:ext cx="491020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669512" y="514300"/>
            <a:ext cx="5874413" cy="9971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600" b="1" dirty="0">
                <a:solidFill>
                  <a:srgbClr val="1D2332"/>
                </a:solidFill>
                <a:latin typeface="Montserrat"/>
              </a:rPr>
              <a:t>Гладышева Екатерина</a:t>
            </a:r>
            <a:br>
              <a:rPr lang="en-US" sz="3600" b="1" dirty="0">
                <a:solidFill>
                  <a:srgbClr val="1D2332"/>
                </a:solidFill>
                <a:latin typeface="Montserrat"/>
              </a:rPr>
            </a:br>
            <a:r>
              <a:rPr lang="ru-RU" sz="3600" b="1" dirty="0">
                <a:solidFill>
                  <a:srgbClr val="1D2332"/>
                </a:solidFill>
                <a:latin typeface="Montserrat"/>
              </a:rPr>
              <a:t>и Филяева Елизавета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6802C4-BFF4-0D59-5CC0-FA936E0FBC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2" t="10088" r="50009" b="-11109"/>
          <a:stretch/>
        </p:blipFill>
        <p:spPr>
          <a:xfrm>
            <a:off x="4564380" y="0"/>
            <a:ext cx="7627620" cy="50749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 flipH="1">
            <a:off x="7162802" y="1517650"/>
            <a:ext cx="4777738" cy="5340350"/>
            <a:chOff x="5522823" y="1463890"/>
            <a:chExt cx="4709916" cy="5394110"/>
          </a:xfrm>
        </p:grpSpPr>
        <p:pic>
          <p:nvPicPr>
            <p:cNvPr id="22" name="Рисунок 21" descr="003-2.png"/>
            <p:cNvPicPr>
              <a:picLocks noChangeAspect="1"/>
            </p:cNvPicPr>
            <p:nvPr/>
          </p:nvPicPr>
          <p:blipFill>
            <a:blip r:embed="rId7" cstate="print"/>
            <a:srcRect r="20356" b="2820"/>
            <a:stretch>
              <a:fillRect/>
            </a:stretch>
          </p:blipFill>
          <p:spPr>
            <a:xfrm>
              <a:off x="6586632" y="1463890"/>
              <a:ext cx="3646107" cy="5394110"/>
            </a:xfrm>
            <a:prstGeom prst="rect">
              <a:avLst/>
            </a:prstGeom>
          </p:spPr>
        </p:pic>
        <p:pic>
          <p:nvPicPr>
            <p:cNvPr id="23" name="Рисунок 22" descr="003-1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2823" y="1510424"/>
              <a:ext cx="2612423" cy="5347576"/>
            </a:xfrm>
            <a:prstGeom prst="rect">
              <a:avLst/>
            </a:prstGeom>
          </p:spPr>
        </p:pic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F4D96A3-D79D-494E-838B-5284C395454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15929"/>
          <a:stretch>
            <a:fillRect/>
          </a:stretch>
        </p:blipFill>
        <p:spPr>
          <a:xfrm>
            <a:off x="0" y="2964180"/>
            <a:ext cx="7634500" cy="3893820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693420" y="2531741"/>
            <a:ext cx="3489765" cy="4048129"/>
            <a:chOff x="3788015" y="2731625"/>
            <a:chExt cx="3489765" cy="4048129"/>
          </a:xfrm>
        </p:grpSpPr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3508833" y="3010807"/>
              <a:ext cx="4048129" cy="3489765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37644CC7-8128-4E76-8554-656EE73D941F}"/>
                </a:ext>
              </a:extLst>
            </p:cNvPr>
            <p:cNvSpPr/>
            <p:nvPr/>
          </p:nvSpPr>
          <p:spPr>
            <a:xfrm>
              <a:off x="4176763" y="4136081"/>
              <a:ext cx="2750692" cy="144039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Montserrat"/>
                </a:rPr>
                <a:t>VR-</a:t>
              </a:r>
              <a:r>
                <a:rPr lang="ru-RU" sz="2400" b="1" dirty="0">
                  <a:solidFill>
                    <a:schemeClr val="bg1"/>
                  </a:solidFill>
                  <a:latin typeface="Montserrat"/>
                </a:rPr>
                <a:t>приложение</a:t>
              </a:r>
              <a:br>
                <a:rPr lang="en-US" sz="2400" b="1" dirty="0">
                  <a:solidFill>
                    <a:schemeClr val="bg1"/>
                  </a:solidFill>
                  <a:latin typeface="Montserrat"/>
                </a:rPr>
              </a:br>
              <a:r>
                <a:rPr lang="en-US" sz="4000" b="1" dirty="0">
                  <a:solidFill>
                    <a:schemeClr val="bg1"/>
                  </a:solidFill>
                  <a:latin typeface="Montserrat"/>
                </a:rPr>
                <a:t>«</a:t>
              </a:r>
              <a:r>
                <a:rPr lang="ru-RU" sz="4000" b="1" dirty="0" err="1">
                  <a:solidFill>
                    <a:schemeClr val="bg1"/>
                  </a:solidFill>
                  <a:latin typeface="Montserrat"/>
                </a:rPr>
                <a:t>Beat</a:t>
              </a:r>
              <a:br>
                <a:rPr lang="ru-RU" sz="4000" b="1" dirty="0">
                  <a:solidFill>
                    <a:schemeClr val="bg1"/>
                  </a:solidFill>
                  <a:latin typeface="Montserrat"/>
                </a:rPr>
              </a:br>
              <a:r>
                <a:rPr lang="ru-RU" sz="4000" b="1" dirty="0" err="1">
                  <a:solidFill>
                    <a:schemeClr val="bg1"/>
                  </a:solidFill>
                  <a:latin typeface="Montserrat"/>
                </a:rPr>
                <a:t>your</a:t>
              </a:r>
              <a:r>
                <a:rPr lang="ru-RU" sz="4000" b="1" dirty="0">
                  <a:solidFill>
                    <a:schemeClr val="bg1"/>
                  </a:solidFill>
                  <a:latin typeface="Montserrat"/>
                </a:rPr>
                <a:t> </a:t>
              </a:r>
              <a:r>
                <a:rPr lang="ru-RU" sz="4000" b="1" dirty="0" err="1">
                  <a:solidFill>
                    <a:schemeClr val="bg1"/>
                  </a:solidFill>
                  <a:latin typeface="Montserrat"/>
                </a:rPr>
                <a:t>fear</a:t>
              </a:r>
              <a:r>
                <a:rPr lang="ru-RU" sz="4000" b="1" dirty="0">
                  <a:solidFill>
                    <a:schemeClr val="bg1"/>
                  </a:solidFill>
                  <a:latin typeface="Montserrat"/>
                </a:rPr>
                <a:t>»</a:t>
              </a:r>
              <a:endParaRPr lang="ru-RU" sz="3200" b="1" dirty="0">
                <a:solidFill>
                  <a:schemeClr val="bg1"/>
                </a:solidFill>
                <a:latin typeface="Montserrat"/>
              </a:endParaRPr>
            </a:p>
          </p:txBody>
        </p:sp>
      </p:grp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3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644CC7-8128-4E76-8554-656EE73D941F}"/>
              </a:ext>
            </a:extLst>
          </p:cNvPr>
          <p:cNvSpPr/>
          <p:nvPr/>
        </p:nvSpPr>
        <p:spPr>
          <a:xfrm>
            <a:off x="833413" y="1420974"/>
            <a:ext cx="3226608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800" b="1" dirty="0">
                <a:solidFill>
                  <a:srgbClr val="4E75D8"/>
                </a:solidFill>
                <a:latin typeface="Montserrat"/>
              </a:rPr>
              <a:t>17 лет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B3C11D-362C-B0A3-88F3-375938263CCD}"/>
              </a:ext>
            </a:extLst>
          </p:cNvPr>
          <p:cNvSpPr/>
          <p:nvPr/>
        </p:nvSpPr>
        <p:spPr>
          <a:xfrm>
            <a:off x="7267346" y="0"/>
            <a:ext cx="4972593" cy="6858000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001.png">
            <a:extLst>
              <a:ext uri="{FF2B5EF4-FFF2-40B4-BE49-F238E27FC236}">
                <a16:creationId xmlns:a16="http://schemas.microsoft.com/office/drawing/2014/main" id="{C92D35BA-0FB0-A9BE-D42C-5E34F1BE09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4000"/>
            <a:duotone>
              <a:prstClr val="black"/>
              <a:srgbClr val="4E75D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81797" y="0"/>
            <a:ext cx="4910203" cy="6858000"/>
          </a:xfrm>
          <a:prstGeom prst="rect">
            <a:avLst/>
          </a:prstGeom>
        </p:spPr>
      </p:pic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4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773691" y="514300"/>
            <a:ext cx="5874413" cy="6093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4400" b="1" dirty="0">
                <a:solidFill>
                  <a:srgbClr val="1D2332"/>
                </a:solidFill>
                <a:latin typeface="Montserrat"/>
              </a:rPr>
              <a:t>Черных Павел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6802C4-BFF4-0D59-5CC0-FA936E0FBC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756" r="45550"/>
          <a:stretch/>
        </p:blipFill>
        <p:spPr>
          <a:xfrm>
            <a:off x="4858201" y="2129742"/>
            <a:ext cx="7333799" cy="448328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1630679" y="1899203"/>
            <a:ext cx="4351022" cy="4958797"/>
            <a:chOff x="1783079" y="1899203"/>
            <a:chExt cx="4351022" cy="4958797"/>
          </a:xfrm>
        </p:grpSpPr>
        <p:sp>
          <p:nvSpPr>
            <p:cNvPr id="19" name="Шестиугольник 18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1441092" y="2241190"/>
              <a:ext cx="4958797" cy="4274823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37644CC7-8128-4E76-8554-656EE73D941F}"/>
                </a:ext>
              </a:extLst>
            </p:cNvPr>
            <p:cNvSpPr/>
            <p:nvPr/>
          </p:nvSpPr>
          <p:spPr>
            <a:xfrm>
              <a:off x="2275033" y="3240883"/>
              <a:ext cx="3859068" cy="227139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ru-RU" sz="2800" b="1" dirty="0">
                  <a:solidFill>
                    <a:schemeClr val="bg1"/>
                  </a:solidFill>
                  <a:latin typeface="Montserrat"/>
                </a:rPr>
                <a:t>Система мониторинга</a:t>
              </a:r>
              <a:br>
                <a:rPr lang="en-US" sz="2800" b="1" dirty="0">
                  <a:solidFill>
                    <a:schemeClr val="bg1"/>
                  </a:solidFill>
                  <a:latin typeface="Montserrat"/>
                </a:rPr>
              </a:br>
              <a:r>
                <a:rPr lang="ru-RU" sz="2800" b="1" dirty="0">
                  <a:solidFill>
                    <a:schemeClr val="bg1"/>
                  </a:solidFill>
                  <a:latin typeface="Montserrat"/>
                </a:rPr>
                <a:t>и управления </a:t>
              </a:r>
              <a:r>
                <a:rPr lang="ru-RU" sz="4000" b="1" dirty="0">
                  <a:solidFill>
                    <a:schemeClr val="bg1"/>
                  </a:solidFill>
                  <a:latin typeface="Montserrat"/>
                </a:rPr>
                <a:t>«Зимующая пасека»</a:t>
              </a:r>
              <a:endParaRPr lang="ru-RU" sz="2000" b="1" dirty="0">
                <a:solidFill>
                  <a:schemeClr val="bg1"/>
                </a:solidFill>
                <a:latin typeface="Montserrat"/>
              </a:endParaRPr>
            </a:p>
          </p:txBody>
        </p:sp>
      </p:grpSp>
      <p:pic>
        <p:nvPicPr>
          <p:cNvPr id="22" name="Рисунок 21" descr="004-1.png"/>
          <p:cNvPicPr>
            <a:picLocks noChangeAspect="1"/>
          </p:cNvPicPr>
          <p:nvPr/>
        </p:nvPicPr>
        <p:blipFill>
          <a:blip r:embed="rId7" cstate="print"/>
          <a:srcRect b="10894"/>
          <a:stretch>
            <a:fillRect/>
          </a:stretch>
        </p:blipFill>
        <p:spPr>
          <a:xfrm>
            <a:off x="5608428" y="632460"/>
            <a:ext cx="3383172" cy="62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Шестиугольник 3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5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0FA7BCF-80E0-D2AD-C95C-E4575D7937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30" y="1"/>
            <a:ext cx="4417264" cy="500230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C4506AA-7EA2-E0E1-8D0C-F05260CB2D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5898" b="-1509"/>
          <a:stretch/>
        </p:blipFill>
        <p:spPr>
          <a:xfrm>
            <a:off x="7420168" y="-22548"/>
            <a:ext cx="4745234" cy="4073682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Красочность, снимок экрана, Цвет электрик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2D72910D-58A4-8964-B618-F594F883AB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180260" y="2849092"/>
            <a:ext cx="4154329" cy="3869708"/>
          </a:xfrm>
          <a:prstGeom prst="rect">
            <a:avLst/>
          </a:prstGeom>
        </p:spPr>
      </p:pic>
      <p:sp>
        <p:nvSpPr>
          <p:cNvPr id="42" name="Шестиугольник 41">
            <a:extLst>
              <a:ext uri="{FF2B5EF4-FFF2-40B4-BE49-F238E27FC236}">
                <a16:creationId xmlns:a16="http://schemas.microsoft.com/office/drawing/2014/main" id="{8B14309A-E5A3-7AB5-4377-2665AFCC9095}"/>
              </a:ext>
            </a:extLst>
          </p:cNvPr>
          <p:cNvSpPr/>
          <p:nvPr/>
        </p:nvSpPr>
        <p:spPr bwMode="auto">
          <a:xfrm rot="16200000">
            <a:off x="794082" y="2380032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A5BBAFD-2960-8088-091F-E8145F2FA0BF}"/>
              </a:ext>
            </a:extLst>
          </p:cNvPr>
          <p:cNvSpPr/>
          <p:nvPr/>
        </p:nvSpPr>
        <p:spPr>
          <a:xfrm>
            <a:off x="-1" y="5067300"/>
            <a:ext cx="12192001" cy="1790700"/>
          </a:xfrm>
          <a:prstGeom prst="rect">
            <a:avLst/>
          </a:prstGeom>
          <a:solidFill>
            <a:srgbClr val="F3F3F3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Шестиугольник 43">
            <a:extLst>
              <a:ext uri="{FF2B5EF4-FFF2-40B4-BE49-F238E27FC236}">
                <a16:creationId xmlns:a16="http://schemas.microsoft.com/office/drawing/2014/main" id="{D5FC03B2-7A93-02C1-3110-0F96CC9B2E30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5" name="Номер слайда 7">
            <a:extLst>
              <a:ext uri="{FF2B5EF4-FFF2-40B4-BE49-F238E27FC236}">
                <a16:creationId xmlns:a16="http://schemas.microsoft.com/office/drawing/2014/main" id="{B1761373-34D5-3CEF-1BC6-3393356DF554}"/>
              </a:ext>
            </a:extLst>
          </p:cNvPr>
          <p:cNvSpPr txBox="1">
            <a:spLocks/>
          </p:cNvSpPr>
          <p:nvPr/>
        </p:nvSpPr>
        <p:spPr>
          <a:xfrm>
            <a:off x="11605468" y="6243047"/>
            <a:ext cx="339406" cy="351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9D553A-850B-4CEF-82EA-3C65C4480E6A}" type="slidenum">
              <a:rPr lang="ru-RU" sz="1100" b="1" smtClean="0">
                <a:solidFill>
                  <a:schemeClr val="bg1"/>
                </a:solidFill>
                <a:latin typeface="Montserrat" pitchFamily="2" charset="0"/>
              </a:rPr>
              <a:pPr algn="ctr"/>
              <a:t>5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07ADB2-3CC2-CAE1-218A-B43A71F0725E}"/>
              </a:ext>
            </a:extLst>
          </p:cNvPr>
          <p:cNvSpPr txBox="1"/>
          <p:nvPr/>
        </p:nvSpPr>
        <p:spPr>
          <a:xfrm>
            <a:off x="1901207" y="2318297"/>
            <a:ext cx="3209715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3600" b="1" dirty="0">
                <a:solidFill>
                  <a:srgbClr val="4E75D8"/>
                </a:solidFill>
                <a:latin typeface="Montserrat" pitchFamily="2" charset="-52"/>
              </a:rPr>
              <a:t>67 </a:t>
            </a:r>
            <a:r>
              <a:rPr lang="ru-RU" sz="2000" b="1" dirty="0">
                <a:solidFill>
                  <a:srgbClr val="4E75D8"/>
                </a:solidFill>
                <a:latin typeface="Montserrat" pitchFamily="2" charset="-52"/>
              </a:rPr>
              <a:t>регионов</a:t>
            </a:r>
          </a:p>
          <a:p>
            <a:r>
              <a:rPr lang="ru-RU" sz="1400" b="1" dirty="0">
                <a:solidFill>
                  <a:srgbClr val="000000"/>
                </a:solidFill>
                <a:latin typeface="Montserrat" pitchFamily="2" charset="-52"/>
              </a:rPr>
              <a:t>регионов участвуют в съезде</a:t>
            </a:r>
            <a:endParaRPr lang="en-US" sz="1400" dirty="0">
              <a:solidFill>
                <a:srgbClr val="000000"/>
              </a:solidFill>
              <a:latin typeface="Montserrat" pitchFamily="2" charset="-5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6C8D64-3B62-170E-C98D-A4BE441CF241}"/>
              </a:ext>
            </a:extLst>
          </p:cNvPr>
          <p:cNvSpPr txBox="1"/>
          <p:nvPr/>
        </p:nvSpPr>
        <p:spPr>
          <a:xfrm>
            <a:off x="855146" y="539806"/>
            <a:ext cx="7993062" cy="11633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Всероссийский съезд руководителей Центров цифрового образования детей «IT-куб» «</a:t>
            </a:r>
            <a:r>
              <a:rPr lang="ru-RU" sz="2800" b="1" dirty="0">
                <a:solidFill>
                  <a:srgbClr val="4E75D8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К</a:t>
            </a: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ак </a:t>
            </a:r>
            <a:r>
              <a:rPr lang="ru-RU" sz="2800" b="1" dirty="0">
                <a:solidFill>
                  <a:srgbClr val="4E75D8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У</a:t>
            </a: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правлять </a:t>
            </a:r>
            <a:r>
              <a:rPr lang="ru-RU" sz="2800" b="1" dirty="0">
                <a:solidFill>
                  <a:srgbClr val="4E75D8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Б</a:t>
            </a: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удущим»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610175-D147-D0DB-38B1-8CC15A5744DE}"/>
              </a:ext>
            </a:extLst>
          </p:cNvPr>
          <p:cNvSpPr txBox="1"/>
          <p:nvPr/>
        </p:nvSpPr>
        <p:spPr>
          <a:xfrm>
            <a:off x="6649034" y="2302908"/>
            <a:ext cx="1324659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="1" dirty="0">
                <a:solidFill>
                  <a:srgbClr val="4E75D8"/>
                </a:solidFill>
                <a:latin typeface="Montserrat" pitchFamily="2" charset="-52"/>
              </a:rPr>
              <a:t>&gt; 200</a:t>
            </a:r>
            <a:br>
              <a:rPr lang="ru-RU" sz="3600" b="1" dirty="0">
                <a:solidFill>
                  <a:srgbClr val="4E75D8"/>
                </a:solidFill>
                <a:latin typeface="Montserrat" pitchFamily="2" charset="-52"/>
              </a:rPr>
            </a:br>
            <a:r>
              <a:rPr lang="ru-RU" sz="1400" b="1" dirty="0">
                <a:solidFill>
                  <a:srgbClr val="000000"/>
                </a:solidFill>
                <a:latin typeface="Montserrat" pitchFamily="2" charset="-52"/>
              </a:rPr>
              <a:t>участников</a:t>
            </a:r>
            <a:endParaRPr lang="en-US" sz="1400" dirty="0">
              <a:solidFill>
                <a:srgbClr val="000000"/>
              </a:solidFill>
              <a:latin typeface="Montserrat" pitchFamily="2" charset="-5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F0D7CD-DF3E-C9A1-6311-A57837E7082A}"/>
              </a:ext>
            </a:extLst>
          </p:cNvPr>
          <p:cNvSpPr txBox="1"/>
          <p:nvPr/>
        </p:nvSpPr>
        <p:spPr>
          <a:xfrm>
            <a:off x="1901207" y="3594658"/>
            <a:ext cx="2464065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="1" dirty="0">
                <a:solidFill>
                  <a:srgbClr val="4E75D8"/>
                </a:solidFill>
                <a:latin typeface="Montserrat" pitchFamily="2" charset="-52"/>
              </a:rPr>
              <a:t>&gt; </a:t>
            </a:r>
            <a:r>
              <a:rPr lang="ru-RU" sz="3600" b="1" dirty="0">
                <a:solidFill>
                  <a:srgbClr val="4E75D8"/>
                </a:solidFill>
                <a:latin typeface="Montserrat" pitchFamily="2" charset="-52"/>
              </a:rPr>
              <a:t>150</a:t>
            </a:r>
            <a:br>
              <a:rPr lang="ru-RU" sz="3600" b="1" dirty="0">
                <a:solidFill>
                  <a:srgbClr val="4E75D8"/>
                </a:solidFill>
                <a:latin typeface="Montserrat" pitchFamily="2" charset="-52"/>
              </a:rPr>
            </a:br>
            <a:r>
              <a:rPr lang="ru-RU" sz="1400" b="1" dirty="0">
                <a:solidFill>
                  <a:srgbClr val="000000"/>
                </a:solidFill>
                <a:latin typeface="Montserrat" pitchFamily="2" charset="-52"/>
              </a:rPr>
              <a:t>руководителей </a:t>
            </a:r>
            <a:r>
              <a:rPr lang="en-US" sz="1400" b="1" dirty="0">
                <a:solidFill>
                  <a:srgbClr val="000000"/>
                </a:solidFill>
                <a:latin typeface="Montserrat" pitchFamily="2" charset="-52"/>
              </a:rPr>
              <a:t>IT</a:t>
            </a:r>
            <a:r>
              <a:rPr lang="ru-RU" sz="1400" b="1" dirty="0">
                <a:solidFill>
                  <a:srgbClr val="000000"/>
                </a:solidFill>
                <a:latin typeface="Montserrat" pitchFamily="2" charset="-52"/>
              </a:rPr>
              <a:t>-кубов</a:t>
            </a:r>
            <a:endParaRPr lang="en-US" sz="1400" dirty="0">
              <a:solidFill>
                <a:srgbClr val="000000"/>
              </a:solidFill>
              <a:latin typeface="Montserrat" pitchFamily="2" charset="-5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8D40D2-5B9D-7982-88BF-A61106314884}"/>
              </a:ext>
            </a:extLst>
          </p:cNvPr>
          <p:cNvSpPr txBox="1"/>
          <p:nvPr/>
        </p:nvSpPr>
        <p:spPr>
          <a:xfrm>
            <a:off x="6649034" y="3594658"/>
            <a:ext cx="1656244" cy="9848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="1" dirty="0">
                <a:solidFill>
                  <a:srgbClr val="4E75D8"/>
                </a:solidFill>
                <a:latin typeface="Montserrat" pitchFamily="2" charset="-52"/>
              </a:rPr>
              <a:t>&gt; </a:t>
            </a:r>
            <a:r>
              <a:rPr lang="ru-RU" sz="3600" b="1" dirty="0">
                <a:solidFill>
                  <a:srgbClr val="4E75D8"/>
                </a:solidFill>
                <a:latin typeface="Montserrat" pitchFamily="2" charset="-52"/>
              </a:rPr>
              <a:t>20</a:t>
            </a:r>
            <a:br>
              <a:rPr lang="ru-RU" sz="3600" b="1" dirty="0">
                <a:solidFill>
                  <a:srgbClr val="4E75D8"/>
                </a:solidFill>
                <a:latin typeface="Montserrat" pitchFamily="2" charset="-52"/>
              </a:rPr>
            </a:br>
            <a:r>
              <a:rPr lang="ru-RU" sz="1400" b="1" dirty="0">
                <a:solidFill>
                  <a:srgbClr val="000000"/>
                </a:solidFill>
                <a:latin typeface="Montserrat" pitchFamily="2" charset="-52"/>
              </a:rPr>
              <a:t>приглашенных экспертов</a:t>
            </a:r>
            <a:endParaRPr lang="en-US" sz="1400" dirty="0">
              <a:solidFill>
                <a:srgbClr val="000000"/>
              </a:solidFill>
              <a:latin typeface="Montserrat" pitchFamily="2" charset="-52"/>
            </a:endParaRPr>
          </a:p>
        </p:txBody>
      </p:sp>
      <p:grpSp>
        <p:nvGrpSpPr>
          <p:cNvPr id="36" name="Группа 35"/>
          <p:cNvGrpSpPr/>
          <p:nvPr/>
        </p:nvGrpSpPr>
        <p:grpSpPr>
          <a:xfrm>
            <a:off x="870151" y="5665842"/>
            <a:ext cx="10492170" cy="597555"/>
            <a:chOff x="939595" y="5551542"/>
            <a:chExt cx="10492170" cy="597555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445F5E6A-1FC8-3A16-D8E7-E2776735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27553" y="5551542"/>
              <a:ext cx="967469" cy="597554"/>
            </a:xfrm>
            <a:prstGeom prst="rect">
              <a:avLst/>
            </a:prstGeom>
          </p:spPr>
        </p:pic>
        <p:pic>
          <p:nvPicPr>
            <p:cNvPr id="53" name="Рисунок 52" descr="Изображение выглядит как эмблема, герб, символ, наши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A7F31554-4B15-3A52-B3EB-2C80C8B0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95" y="5551542"/>
              <a:ext cx="760015" cy="597555"/>
            </a:xfrm>
            <a:prstGeom prst="rect">
              <a:avLst/>
            </a:prstGeom>
          </p:spPr>
        </p:pic>
        <p:pic>
          <p:nvPicPr>
            <p:cNvPr id="54" name="Рисунок 53" descr="Изображение выглядит как герб, символ, эмблема, корона&#10;&#10;Автоматически созданное описание">
              <a:extLst>
                <a:ext uri="{FF2B5EF4-FFF2-40B4-BE49-F238E27FC236}">
                  <a16:creationId xmlns:a16="http://schemas.microsoft.com/office/drawing/2014/main" id="{0322C041-288E-FB28-FB7B-629A68EB1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7060" y="5552713"/>
              <a:ext cx="814441" cy="533458"/>
            </a:xfrm>
            <a:prstGeom prst="rect">
              <a:avLst/>
            </a:prstGeom>
          </p:spPr>
        </p:pic>
        <p:pic>
          <p:nvPicPr>
            <p:cNvPr id="55" name="Рисунок 54" descr="Изображение выглядит как прямоугольный, снимок экрана, Красочность, Прямоугольник&#10;&#10;Автоматически созданное описание">
              <a:extLst>
                <a:ext uri="{FF2B5EF4-FFF2-40B4-BE49-F238E27FC236}">
                  <a16:creationId xmlns:a16="http://schemas.microsoft.com/office/drawing/2014/main" id="{E1788EA7-EDBB-D8AA-56E7-9211F2D8B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870" y="5551542"/>
              <a:ext cx="630650" cy="597554"/>
            </a:xfrm>
            <a:prstGeom prst="rect">
              <a:avLst/>
            </a:prstGeom>
          </p:spPr>
        </p:pic>
        <p:pic>
          <p:nvPicPr>
            <p:cNvPr id="56" name="Рисунок 55" descr="Изображение выглядит как текст, Шрифт, Графика, логотип&#10;&#10;Автоматически созданное описание">
              <a:extLst>
                <a:ext uri="{FF2B5EF4-FFF2-40B4-BE49-F238E27FC236}">
                  <a16:creationId xmlns:a16="http://schemas.microsoft.com/office/drawing/2014/main" id="{40013B3C-26C3-66C4-D452-7B4B289D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365" y="5552995"/>
              <a:ext cx="701100" cy="594649"/>
            </a:xfrm>
            <a:prstGeom prst="rect">
              <a:avLst/>
            </a:prstGeom>
          </p:spPr>
        </p:pic>
        <p:pic>
          <p:nvPicPr>
            <p:cNvPr id="57" name="Рисунок 56" descr="Изображение выглядит как текст, Шрифт, График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DF4904A5-5361-4804-E045-3EACD1C4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827" y="5565623"/>
              <a:ext cx="1306723" cy="542696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CE841018-59CE-412F-7CC7-77BA15C3B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26319" y="5601240"/>
              <a:ext cx="844531" cy="471462"/>
            </a:xfrm>
            <a:prstGeom prst="rect">
              <a:avLst/>
            </a:prstGeom>
          </p:spPr>
        </p:pic>
        <p:pic>
          <p:nvPicPr>
            <p:cNvPr id="59" name="Рисунок 58" descr="Изображение выглядит как Графика, Шрифт, графический дизайн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90617D91-ED1B-C310-8A8B-90097B5C8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519" y="5707365"/>
              <a:ext cx="1186585" cy="259212"/>
            </a:xfrm>
            <a:prstGeom prst="rect">
              <a:avLst/>
            </a:prstGeom>
          </p:spPr>
        </p:pic>
        <p:pic>
          <p:nvPicPr>
            <p:cNvPr id="60" name="Рисунок 59" descr="Изображение выглядит как Шрифт, снимок экрана, График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912F7A06-4A7C-3FCF-7AB3-8BC74EBE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5693" y="5619028"/>
              <a:ext cx="1201263" cy="435887"/>
            </a:xfrm>
            <a:prstGeom prst="rect">
              <a:avLst/>
            </a:prstGeom>
          </p:spPr>
        </p:pic>
        <p:pic>
          <p:nvPicPr>
            <p:cNvPr id="61" name="Рисунок 60" descr="Изображение выглядит как символ, логотип, Графика, Шрифт&#10;&#10;Автоматически созданное описание">
              <a:extLst>
                <a:ext uri="{FF2B5EF4-FFF2-40B4-BE49-F238E27FC236}">
                  <a16:creationId xmlns:a16="http://schemas.microsoft.com/office/drawing/2014/main" id="{835DBDB3-1773-DA22-A47A-586B336C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2994" y="5620814"/>
              <a:ext cx="428771" cy="432315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65EB1F9-5F8F-4389-AC32-CEE51273D4AC}"/>
              </a:ext>
            </a:extLst>
          </p:cNvPr>
          <p:cNvSpPr txBox="1"/>
          <p:nvPr/>
        </p:nvSpPr>
        <p:spPr>
          <a:xfrm>
            <a:off x="872507" y="5274899"/>
            <a:ext cx="1324659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1400" b="1" dirty="0">
                <a:solidFill>
                  <a:srgbClr val="000000"/>
                </a:solidFill>
                <a:latin typeface="Montserrat" pitchFamily="2" charset="-52"/>
              </a:rPr>
              <a:t>При участии:</a:t>
            </a:r>
            <a:endParaRPr lang="en-US" sz="1400" dirty="0">
              <a:solidFill>
                <a:srgbClr val="000000"/>
              </a:solidFill>
              <a:latin typeface="Montserrat" pitchFamily="2" charset="-52"/>
            </a:endParaRP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93E77E41-1D16-4A6A-FC2F-E0B0A79F590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2545" y="2506349"/>
            <a:ext cx="397962" cy="502346"/>
          </a:xfrm>
          <a:prstGeom prst="rect">
            <a:avLst/>
          </a:prstGeom>
        </p:spPr>
      </p:pic>
      <p:sp>
        <p:nvSpPr>
          <p:cNvPr id="64" name="Шестиугольник 63">
            <a:extLst>
              <a:ext uri="{FF2B5EF4-FFF2-40B4-BE49-F238E27FC236}">
                <a16:creationId xmlns:a16="http://schemas.microsoft.com/office/drawing/2014/main" id="{2CF0EBF1-FF30-538C-749B-A63B4B9B44F8}"/>
              </a:ext>
            </a:extLst>
          </p:cNvPr>
          <p:cNvSpPr/>
          <p:nvPr/>
        </p:nvSpPr>
        <p:spPr bwMode="auto">
          <a:xfrm rot="16200000">
            <a:off x="778093" y="3640159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Шестиугольник 64">
            <a:extLst>
              <a:ext uri="{FF2B5EF4-FFF2-40B4-BE49-F238E27FC236}">
                <a16:creationId xmlns:a16="http://schemas.microsoft.com/office/drawing/2014/main" id="{4828F1BD-6339-89E7-56F6-517D565F7560}"/>
              </a:ext>
            </a:extLst>
          </p:cNvPr>
          <p:cNvSpPr/>
          <p:nvPr/>
        </p:nvSpPr>
        <p:spPr bwMode="auto">
          <a:xfrm rot="16200000">
            <a:off x="5482753" y="2366268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Шестиугольник 65">
            <a:extLst>
              <a:ext uri="{FF2B5EF4-FFF2-40B4-BE49-F238E27FC236}">
                <a16:creationId xmlns:a16="http://schemas.microsoft.com/office/drawing/2014/main" id="{278FBCE0-6983-FDE9-4556-F9C1DBA804DF}"/>
              </a:ext>
            </a:extLst>
          </p:cNvPr>
          <p:cNvSpPr/>
          <p:nvPr/>
        </p:nvSpPr>
        <p:spPr bwMode="auto">
          <a:xfrm rot="16200000">
            <a:off x="5482753" y="3656553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F67059BD-BA71-366B-A33F-D0505F16631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1940" y="2439681"/>
            <a:ext cx="542222" cy="556877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C93C5B17-533B-22F5-FC93-AC372AF2596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32120" y="3680717"/>
            <a:ext cx="610658" cy="667653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900E192-41CF-4D89-E834-B16FD520E3E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98224" y="3770048"/>
            <a:ext cx="679666" cy="488990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65E7F76-47C1-3613-05A0-C1A9E34BD91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32120" y="3680717"/>
            <a:ext cx="610658" cy="667653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BBF7B216-50E4-4E07-03B2-13CFD694823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1401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8FEDD49-53A0-F0E8-C472-4F803981C0CC}"/>
              </a:ext>
            </a:extLst>
          </p:cNvPr>
          <p:cNvSpPr/>
          <p:nvPr/>
        </p:nvSpPr>
        <p:spPr>
          <a:xfrm>
            <a:off x="-1" y="4598468"/>
            <a:ext cx="12192001" cy="2259531"/>
          </a:xfrm>
          <a:prstGeom prst="rect">
            <a:avLst/>
          </a:prstGeom>
          <a:solidFill>
            <a:srgbClr val="1D2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DDCA33B-2DEA-35D6-6A4F-E5D335D98D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11" r="31592" b="-1510"/>
          <a:stretch/>
        </p:blipFill>
        <p:spPr>
          <a:xfrm>
            <a:off x="6327355" y="2870383"/>
            <a:ext cx="5874296" cy="321231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EF6719-2489-6CAB-C766-C9BEA5D9B9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551" r="39264" b="-1"/>
          <a:stretch/>
        </p:blipFill>
        <p:spPr>
          <a:xfrm>
            <a:off x="6374732" y="-1"/>
            <a:ext cx="5826919" cy="50177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7DF285-7262-C43A-A111-E6609AB47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11" r="64549" b="-1510"/>
          <a:stretch/>
        </p:blipFill>
        <p:spPr>
          <a:xfrm>
            <a:off x="9130309" y="-59366"/>
            <a:ext cx="3044183" cy="3212315"/>
          </a:xfrm>
          <a:prstGeom prst="rect">
            <a:avLst/>
          </a:prstGeom>
        </p:spPr>
      </p:pic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AD3E58C4-C0B3-AA3F-BEBB-D9FEF1404321}"/>
              </a:ext>
            </a:extLst>
          </p:cNvPr>
          <p:cNvSpPr/>
          <p:nvPr/>
        </p:nvSpPr>
        <p:spPr bwMode="auto">
          <a:xfrm rot="16200000">
            <a:off x="823083" y="2918309"/>
            <a:ext cx="918714" cy="791994"/>
          </a:xfrm>
          <a:prstGeom prst="hexagon">
            <a:avLst/>
          </a:prstGeom>
          <a:solidFill>
            <a:srgbClr val="FF7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Шестиугольник 9">
            <a:extLst>
              <a:ext uri="{FF2B5EF4-FFF2-40B4-BE49-F238E27FC236}">
                <a16:creationId xmlns:a16="http://schemas.microsoft.com/office/drawing/2014/main" id="{32CC6222-29D0-C05A-E683-CCD918B61E78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E2662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rgbClr val="E2662F"/>
              </a:solidFill>
              <a:latin typeface="Montserrat" pitchFamily="2" charset="0"/>
            </a:endParaRPr>
          </a:p>
        </p:txBody>
      </p:sp>
      <p:sp>
        <p:nvSpPr>
          <p:cNvPr id="11" name="Номер слайда 7">
            <a:extLst>
              <a:ext uri="{FF2B5EF4-FFF2-40B4-BE49-F238E27FC236}">
                <a16:creationId xmlns:a16="http://schemas.microsoft.com/office/drawing/2014/main" id="{43E68F9B-1AA1-12CC-FBAD-5C2DB335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6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616B0-7E44-0F22-8486-FC49885C10A8}"/>
              </a:ext>
            </a:extLst>
          </p:cNvPr>
          <p:cNvSpPr txBox="1"/>
          <p:nvPr/>
        </p:nvSpPr>
        <p:spPr>
          <a:xfrm>
            <a:off x="1841089" y="3104363"/>
            <a:ext cx="263313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rgbClr val="FF722C"/>
                </a:solidFill>
                <a:latin typeface="Montserrat" pitchFamily="2" charset="-52"/>
              </a:rPr>
              <a:t>&gt; 50</a:t>
            </a:r>
            <a:r>
              <a:rPr lang="ru-RU" sz="3000" b="1" dirty="0">
                <a:solidFill>
                  <a:srgbClr val="FF722C"/>
                </a:solidFill>
                <a:latin typeface="Montserrat" pitchFamily="2" charset="-52"/>
              </a:rPr>
              <a:t> </a:t>
            </a:r>
            <a:r>
              <a:rPr lang="ru-RU" sz="2000" b="1" dirty="0">
                <a:solidFill>
                  <a:srgbClr val="FF722C"/>
                </a:solidFill>
                <a:latin typeface="Montserrat" pitchFamily="2" charset="-52"/>
              </a:rPr>
              <a:t>регионов</a:t>
            </a:r>
          </a:p>
          <a:p>
            <a:r>
              <a:rPr lang="ru-RU" sz="1400" b="1" dirty="0">
                <a:solidFill>
                  <a:srgbClr val="000000"/>
                </a:solidFill>
                <a:latin typeface="Montserrat" pitchFamily="2" charset="-52"/>
              </a:rPr>
              <a:t>подали заявки на участие</a:t>
            </a:r>
            <a:endParaRPr lang="en-US" sz="1400" dirty="0">
              <a:solidFill>
                <a:srgbClr val="000000"/>
              </a:solidFill>
              <a:latin typeface="Montserrat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41DFA-398A-5C2B-D809-863013C9488A}"/>
              </a:ext>
            </a:extLst>
          </p:cNvPr>
          <p:cNvSpPr txBox="1"/>
          <p:nvPr/>
        </p:nvSpPr>
        <p:spPr>
          <a:xfrm>
            <a:off x="849359" y="502251"/>
            <a:ext cx="7091362" cy="19389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Всероссийский конкурс педагогов </a:t>
            </a:r>
            <a:r>
              <a:rPr lang="ru-RU" sz="2800" b="1" dirty="0" err="1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Цетров</a:t>
            </a: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цифрового образования детей «IT-куб» </a:t>
            </a:r>
            <a:b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«</a:t>
            </a:r>
            <a:r>
              <a:rPr lang="ru-RU" sz="2800" b="1" dirty="0">
                <a:solidFill>
                  <a:srgbClr val="FF722C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Помогаю.</a:t>
            </a: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Проектирую. Программирую. Будущее»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0AC4B-2133-F989-CFCE-2B18EB575EAE}"/>
              </a:ext>
            </a:extLst>
          </p:cNvPr>
          <p:cNvSpPr txBox="1"/>
          <p:nvPr/>
        </p:nvSpPr>
        <p:spPr>
          <a:xfrm>
            <a:off x="6019800" y="3104363"/>
            <a:ext cx="1998284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rgbClr val="FF722C"/>
                </a:solidFill>
                <a:latin typeface="Montserrat" pitchFamily="2" charset="-52"/>
              </a:rPr>
              <a:t>&gt; </a:t>
            </a:r>
            <a:r>
              <a:rPr lang="ru-RU" sz="3000" b="1" dirty="0">
                <a:solidFill>
                  <a:srgbClr val="FF722C"/>
                </a:solidFill>
                <a:latin typeface="Montserrat" pitchFamily="2" charset="-52"/>
              </a:rPr>
              <a:t>13</a:t>
            </a:r>
            <a:r>
              <a:rPr lang="en-US" sz="3000" b="1" dirty="0">
                <a:solidFill>
                  <a:srgbClr val="FF722C"/>
                </a:solidFill>
                <a:latin typeface="Montserrat" pitchFamily="2" charset="-52"/>
              </a:rPr>
              <a:t>0</a:t>
            </a:r>
            <a:r>
              <a:rPr lang="ru-RU" sz="3000" b="1" dirty="0">
                <a:solidFill>
                  <a:srgbClr val="FF722C"/>
                </a:solidFill>
                <a:latin typeface="Montserrat" pitchFamily="2" charset="-52"/>
              </a:rPr>
              <a:t> </a:t>
            </a:r>
            <a:r>
              <a:rPr lang="ru-RU" b="1" dirty="0">
                <a:solidFill>
                  <a:srgbClr val="FF722C"/>
                </a:solidFill>
                <a:latin typeface="Montserrat" pitchFamily="2" charset="-52"/>
              </a:rPr>
              <a:t>конкурсантов</a:t>
            </a:r>
            <a:endParaRPr lang="en-US" dirty="0">
              <a:solidFill>
                <a:srgbClr val="FF722C"/>
              </a:solidFill>
              <a:latin typeface="Montserrat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90A35-7EEF-28AD-1B73-91A858502BE0}"/>
              </a:ext>
            </a:extLst>
          </p:cNvPr>
          <p:cNvSpPr txBox="1"/>
          <p:nvPr/>
        </p:nvSpPr>
        <p:spPr>
          <a:xfrm>
            <a:off x="9259986" y="2924224"/>
            <a:ext cx="2436049" cy="13234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000" b="1" dirty="0">
                <a:solidFill>
                  <a:srgbClr val="FF722C"/>
                </a:solidFill>
                <a:latin typeface="Montserrat" pitchFamily="2" charset="-52"/>
              </a:rPr>
              <a:t>&gt; 1</a:t>
            </a:r>
            <a:r>
              <a:rPr lang="ru-RU" sz="3000" b="1" dirty="0">
                <a:solidFill>
                  <a:srgbClr val="FF722C"/>
                </a:solidFill>
                <a:latin typeface="Montserrat" pitchFamily="2" charset="-52"/>
              </a:rPr>
              <a:t>0</a:t>
            </a:r>
            <a:r>
              <a:rPr lang="ru-RU" sz="3600" b="1" dirty="0">
                <a:solidFill>
                  <a:srgbClr val="FF722C"/>
                </a:solidFill>
                <a:latin typeface="Montserrat" pitchFamily="2" charset="-52"/>
              </a:rPr>
              <a:t> </a:t>
            </a:r>
            <a:r>
              <a:rPr lang="ru-RU" b="1" dirty="0">
                <a:solidFill>
                  <a:srgbClr val="FF722C"/>
                </a:solidFill>
                <a:latin typeface="Montserrat" pitchFamily="2" charset="-52"/>
              </a:rPr>
              <a:t>приглашенных экспертов</a:t>
            </a:r>
            <a:r>
              <a:rPr lang="en-US" b="1" dirty="0">
                <a:solidFill>
                  <a:srgbClr val="FF722C"/>
                </a:solidFill>
                <a:latin typeface="Montserrat" pitchFamily="2" charset="-52"/>
              </a:rPr>
              <a:t> </a:t>
            </a:r>
            <a:r>
              <a:rPr lang="ru-RU" sz="1400" b="1" dirty="0">
                <a:solidFill>
                  <a:srgbClr val="000000"/>
                </a:solidFill>
                <a:latin typeface="Montserrat" pitchFamily="2" charset="-52"/>
              </a:rPr>
              <a:t>оценивали работы</a:t>
            </a:r>
            <a:endParaRPr lang="en-US" sz="1400" dirty="0">
              <a:solidFill>
                <a:srgbClr val="000000"/>
              </a:solidFill>
              <a:latin typeface="Montserrat" pitchFamily="2" charset="-52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745756-4E99-F2E1-1133-18B59709CF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362" y="3047976"/>
            <a:ext cx="397962" cy="502346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AD90CDA-EA6D-9BE1-9595-05DB649133FC}"/>
              </a:ext>
            </a:extLst>
          </p:cNvPr>
          <p:cNvGrpSpPr/>
          <p:nvPr/>
        </p:nvGrpSpPr>
        <p:grpSpPr>
          <a:xfrm>
            <a:off x="5034924" y="3000174"/>
            <a:ext cx="791994" cy="918714"/>
            <a:chOff x="5034924" y="2677896"/>
            <a:chExt cx="791994" cy="918714"/>
          </a:xfrm>
        </p:grpSpPr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B7C53144-B101-E1C2-8199-26DBD642A142}"/>
                </a:ext>
              </a:extLst>
            </p:cNvPr>
            <p:cNvSpPr/>
            <p:nvPr/>
          </p:nvSpPr>
          <p:spPr bwMode="auto">
            <a:xfrm rot="16200000">
              <a:off x="4971564" y="2741256"/>
              <a:ext cx="918714" cy="791994"/>
            </a:xfrm>
            <a:prstGeom prst="hexagon">
              <a:avLst/>
            </a:prstGeom>
            <a:solidFill>
              <a:srgbClr val="FF7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1FCB9CB-82C2-F054-4D4E-D10539A9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60751" y="2814669"/>
              <a:ext cx="542222" cy="55687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03FD52E-7C89-4172-ED3C-28959C590B71}"/>
              </a:ext>
            </a:extLst>
          </p:cNvPr>
          <p:cNvGrpSpPr/>
          <p:nvPr/>
        </p:nvGrpSpPr>
        <p:grpSpPr>
          <a:xfrm>
            <a:off x="8291404" y="2999976"/>
            <a:ext cx="791994" cy="918714"/>
            <a:chOff x="8582296" y="2696748"/>
            <a:chExt cx="791994" cy="918714"/>
          </a:xfrm>
        </p:grpSpPr>
        <p:sp>
          <p:nvSpPr>
            <p:cNvPr id="21" name="Шестиугольник 20">
              <a:extLst>
                <a:ext uri="{FF2B5EF4-FFF2-40B4-BE49-F238E27FC236}">
                  <a16:creationId xmlns:a16="http://schemas.microsoft.com/office/drawing/2014/main" id="{336340F7-810B-5858-3ADE-71EEB8F3413B}"/>
                </a:ext>
              </a:extLst>
            </p:cNvPr>
            <p:cNvSpPr/>
            <p:nvPr/>
          </p:nvSpPr>
          <p:spPr bwMode="auto">
            <a:xfrm rot="16200000">
              <a:off x="8518936" y="2760108"/>
              <a:ext cx="918714" cy="791994"/>
            </a:xfrm>
            <a:prstGeom prst="hexagon">
              <a:avLst/>
            </a:prstGeom>
            <a:solidFill>
              <a:srgbClr val="FF7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A1695DF-794E-48B0-9DCF-C6E48D5A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4407" y="2873603"/>
              <a:ext cx="679666" cy="48899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B75A79-FA5E-A466-E4E6-B9458E1612F5}"/>
              </a:ext>
            </a:extLst>
          </p:cNvPr>
          <p:cNvSpPr txBox="1"/>
          <p:nvPr/>
        </p:nvSpPr>
        <p:spPr>
          <a:xfrm>
            <a:off x="2180027" y="5111559"/>
            <a:ext cx="2001208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000" b="1" dirty="0">
                <a:solidFill>
                  <a:schemeClr val="bg1"/>
                </a:solidFill>
                <a:latin typeface="Montserrat" pitchFamily="2" charset="-52"/>
              </a:rPr>
              <a:t>Определены 20 участников очного тура</a:t>
            </a:r>
            <a:endParaRPr lang="en-US" sz="2000" dirty="0">
              <a:solidFill>
                <a:schemeClr val="bg1"/>
              </a:solidFill>
              <a:latin typeface="Montserrat" pitchFamily="2" charset="-52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8F29563-0612-F692-2665-3FB82439A04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85321" y="269118"/>
            <a:ext cx="3357277" cy="900869"/>
          </a:xfrm>
          <a:prstGeom prst="rect">
            <a:avLst/>
          </a:prstGeom>
        </p:spPr>
      </p:pic>
      <p:sp>
        <p:nvSpPr>
          <p:cNvPr id="26" name="Шестиугольник 25">
            <a:extLst>
              <a:ext uri="{FF2B5EF4-FFF2-40B4-BE49-F238E27FC236}">
                <a16:creationId xmlns:a16="http://schemas.microsoft.com/office/drawing/2014/main" id="{F89BEAFE-0720-C930-B5F1-461824F8DA69}"/>
              </a:ext>
            </a:extLst>
          </p:cNvPr>
          <p:cNvSpPr/>
          <p:nvPr/>
        </p:nvSpPr>
        <p:spPr bwMode="auto">
          <a:xfrm rot="16200000">
            <a:off x="833626" y="5032462"/>
            <a:ext cx="1239837" cy="1068824"/>
          </a:xfrm>
          <a:prstGeom prst="hexagon">
            <a:avLst/>
          </a:prstGeom>
          <a:solidFill>
            <a:srgbClr val="FF7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CF3F153-D861-A2A8-F0AD-81A1C261C5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9494" y="5177307"/>
            <a:ext cx="495134" cy="709692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шаблон, Графика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6974085-F6F6-FA65-CA82-C9D7380219D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9" y="5035606"/>
            <a:ext cx="1215056" cy="1215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CF663B-745A-9760-28E4-68D470EAB313}"/>
              </a:ext>
            </a:extLst>
          </p:cNvPr>
          <p:cNvSpPr txBox="1"/>
          <p:nvPr/>
        </p:nvSpPr>
        <p:spPr>
          <a:xfrm>
            <a:off x="7167523" y="5144453"/>
            <a:ext cx="3500945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2000" b="1" dirty="0">
                <a:solidFill>
                  <a:schemeClr val="bg1"/>
                </a:solidFill>
                <a:latin typeface="Montserrat" pitchFamily="2" charset="-52"/>
              </a:rPr>
              <a:t>Имена финалистов опубликованы </a:t>
            </a:r>
            <a:br>
              <a:rPr lang="ru-RU" sz="2000" b="1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sz="2000" b="1" dirty="0">
                <a:solidFill>
                  <a:schemeClr val="bg1"/>
                </a:solidFill>
                <a:latin typeface="Montserrat" pitchFamily="2" charset="-52"/>
              </a:rPr>
              <a:t>на странице конкурса</a:t>
            </a:r>
            <a:endParaRPr lang="en-US" sz="2000" dirty="0">
              <a:solidFill>
                <a:schemeClr val="bg1"/>
              </a:solidFill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4774053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6DEEF728-0554-6805-E68E-391D729D9B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3551" r="39364" b="-1"/>
          <a:stretch/>
        </p:blipFill>
        <p:spPr>
          <a:xfrm>
            <a:off x="6374733" y="-1"/>
            <a:ext cx="5817268" cy="5017773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DBD9B9B6-FB25-F523-625A-767EE42ED1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5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1" r="64662" b="-1510"/>
          <a:stretch/>
        </p:blipFill>
        <p:spPr>
          <a:xfrm>
            <a:off x="9157468" y="593068"/>
            <a:ext cx="3034532" cy="3212315"/>
          </a:xfrm>
          <a:prstGeom prst="rect">
            <a:avLst/>
          </a:prstGeom>
        </p:spPr>
      </p:pic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AF191DDF-4178-4F77-E5B8-D5A9FE0A8624}"/>
              </a:ext>
            </a:extLst>
          </p:cNvPr>
          <p:cNvSpPr/>
          <p:nvPr/>
        </p:nvSpPr>
        <p:spPr>
          <a:xfrm>
            <a:off x="-1" y="4271058"/>
            <a:ext cx="12192001" cy="2586942"/>
          </a:xfrm>
          <a:prstGeom prst="rect">
            <a:avLst/>
          </a:prstGeom>
          <a:solidFill>
            <a:srgbClr val="1D2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Шестиугольник 59">
            <a:extLst>
              <a:ext uri="{FF2B5EF4-FFF2-40B4-BE49-F238E27FC236}">
                <a16:creationId xmlns:a16="http://schemas.microsoft.com/office/drawing/2014/main" id="{E08B3AF2-D2B0-1F4C-6067-1728A98AD21D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2C66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1" name="Номер слайда 7">
            <a:extLst>
              <a:ext uri="{FF2B5EF4-FFF2-40B4-BE49-F238E27FC236}">
                <a16:creationId xmlns:a16="http://schemas.microsoft.com/office/drawing/2014/main" id="{4180E79A-2C6F-24AE-34A7-F3B7C7EB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7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4C40E3-E629-7AA8-C343-384DCF72909A}"/>
              </a:ext>
            </a:extLst>
          </p:cNvPr>
          <p:cNvSpPr txBox="1"/>
          <p:nvPr/>
        </p:nvSpPr>
        <p:spPr>
          <a:xfrm>
            <a:off x="1552546" y="2415162"/>
            <a:ext cx="263313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400" b="1" dirty="0">
                <a:solidFill>
                  <a:srgbClr val="42C66E"/>
                </a:solidFill>
                <a:latin typeface="Montserrat" pitchFamily="2" charset="-52"/>
              </a:rPr>
              <a:t>Дата</a:t>
            </a:r>
            <a:endParaRPr lang="en-US" sz="1400" dirty="0">
              <a:solidFill>
                <a:srgbClr val="42C66E"/>
              </a:solidFill>
              <a:latin typeface="Montserrat" pitchFamily="2" charset="-5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A011CD0-2D5D-7BAE-3819-46A8C267E991}"/>
              </a:ext>
            </a:extLst>
          </p:cNvPr>
          <p:cNvSpPr txBox="1"/>
          <p:nvPr/>
        </p:nvSpPr>
        <p:spPr>
          <a:xfrm>
            <a:off x="820424" y="381601"/>
            <a:ext cx="6943255" cy="15511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Всероссийский </a:t>
            </a:r>
            <a:r>
              <a:rPr lang="ru-RU" sz="2800" b="1" dirty="0" err="1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хакатон</a:t>
            </a: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</a:t>
            </a:r>
            <a:b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</a:b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по программированию «</a:t>
            </a:r>
            <a:r>
              <a:rPr lang="ru-RU" sz="2800" b="1" dirty="0">
                <a:solidFill>
                  <a:srgbClr val="42C66E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Обучаюсь.</a:t>
            </a:r>
            <a:r>
              <a:rPr lang="ru-RU" sz="2800" b="1" dirty="0">
                <a:solidFill>
                  <a:srgbClr val="1D2332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Проектирую. Программирую. Будущее»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E37DF2-141E-EF18-153A-075C2839D3A8}"/>
              </a:ext>
            </a:extLst>
          </p:cNvPr>
          <p:cNvSpPr txBox="1"/>
          <p:nvPr/>
        </p:nvSpPr>
        <p:spPr>
          <a:xfrm>
            <a:off x="1546825" y="2619790"/>
            <a:ext cx="2357653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3000" b="1" dirty="0">
                <a:solidFill>
                  <a:srgbClr val="1D2332"/>
                </a:solidFill>
                <a:latin typeface="Montserrat" pitchFamily="2" charset="-52"/>
              </a:rPr>
              <a:t>24-26 </a:t>
            </a:r>
            <a:r>
              <a:rPr lang="ru-RU" sz="2000" b="1" dirty="0">
                <a:solidFill>
                  <a:srgbClr val="1D2332"/>
                </a:solidFill>
                <a:latin typeface="Montserrat" pitchFamily="2" charset="-52"/>
              </a:rPr>
              <a:t>ноября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311EC4EB-67E9-C286-A620-DAEF2D64062E}"/>
              </a:ext>
            </a:extLst>
          </p:cNvPr>
          <p:cNvGrpSpPr/>
          <p:nvPr/>
        </p:nvGrpSpPr>
        <p:grpSpPr>
          <a:xfrm>
            <a:off x="816550" y="2374118"/>
            <a:ext cx="620180" cy="719409"/>
            <a:chOff x="1008889" y="2705832"/>
            <a:chExt cx="747563" cy="867174"/>
          </a:xfrm>
        </p:grpSpPr>
        <p:sp>
          <p:nvSpPr>
            <p:cNvPr id="66" name="Шестиугольник 65">
              <a:extLst>
                <a:ext uri="{FF2B5EF4-FFF2-40B4-BE49-F238E27FC236}">
                  <a16:creationId xmlns:a16="http://schemas.microsoft.com/office/drawing/2014/main" id="{B50BF1F4-1DC4-2C60-A44D-86BD34A65EDB}"/>
                </a:ext>
              </a:extLst>
            </p:cNvPr>
            <p:cNvSpPr/>
            <p:nvPr/>
          </p:nvSpPr>
          <p:spPr bwMode="auto">
            <a:xfrm rot="16200000">
              <a:off x="949084" y="2765637"/>
              <a:ext cx="867174" cy="747563"/>
            </a:xfrm>
            <a:prstGeom prst="hexagon">
              <a:avLst/>
            </a:prstGeom>
            <a:solidFill>
              <a:srgbClr val="42C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F92FD565-B028-A51D-82D4-1E4A4556D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9640" y="2897650"/>
              <a:ext cx="466060" cy="466060"/>
            </a:xfrm>
            <a:prstGeom prst="rect">
              <a:avLst/>
            </a:prstGeom>
          </p:spPr>
        </p:pic>
      </p:grpSp>
      <p:grpSp>
        <p:nvGrpSpPr>
          <p:cNvPr id="68" name="Группа 67"/>
          <p:cNvGrpSpPr/>
          <p:nvPr/>
        </p:nvGrpSpPr>
        <p:grpSpPr>
          <a:xfrm>
            <a:off x="4065403" y="2368331"/>
            <a:ext cx="3444686" cy="799670"/>
            <a:chOff x="4576570" y="2199827"/>
            <a:chExt cx="3444686" cy="7996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3D1ACA4-3B8D-28D0-423F-EA9D5236C30B}"/>
                </a:ext>
              </a:extLst>
            </p:cNvPr>
            <p:cNvSpPr txBox="1"/>
            <p:nvPr/>
          </p:nvSpPr>
          <p:spPr>
            <a:xfrm>
              <a:off x="5308691" y="2240871"/>
              <a:ext cx="263313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ru-RU" sz="1400" b="1" dirty="0">
                  <a:solidFill>
                    <a:srgbClr val="42C66E"/>
                  </a:solidFill>
                  <a:latin typeface="Montserrat" pitchFamily="2" charset="-52"/>
                </a:rPr>
                <a:t>Место</a:t>
              </a:r>
              <a:endParaRPr lang="en-US" sz="1400" dirty="0">
                <a:solidFill>
                  <a:srgbClr val="42C66E"/>
                </a:solidFill>
                <a:latin typeface="Montserrat" pitchFamily="2" charset="-52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B76E7E-7499-3FCB-4D0F-AF7A1E0BA677}"/>
                </a:ext>
              </a:extLst>
            </p:cNvPr>
            <p:cNvSpPr txBox="1"/>
            <p:nvPr/>
          </p:nvSpPr>
          <p:spPr>
            <a:xfrm>
              <a:off x="5302970" y="2445499"/>
              <a:ext cx="2718286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ru-RU" b="1" dirty="0">
                  <a:solidFill>
                    <a:srgbClr val="1D2332"/>
                  </a:solidFill>
                  <a:latin typeface="Montserrat" pitchFamily="2" charset="-52"/>
                </a:rPr>
                <a:t>Г. </a:t>
              </a:r>
              <a:r>
                <a:rPr lang="ru-RU" sz="2000" b="1" dirty="0">
                  <a:solidFill>
                    <a:srgbClr val="1D2332"/>
                  </a:solidFill>
                  <a:latin typeface="Montserrat" pitchFamily="2" charset="-52"/>
                </a:rPr>
                <a:t>Верхняя Пышма</a:t>
              </a:r>
              <a:br>
                <a:rPr lang="ru-RU" sz="2400" b="1" dirty="0">
                  <a:solidFill>
                    <a:srgbClr val="1D2332"/>
                  </a:solidFill>
                  <a:latin typeface="Montserrat" pitchFamily="2" charset="-52"/>
                </a:rPr>
              </a:br>
              <a:r>
                <a:rPr lang="ru-RU" sz="1600" b="1" dirty="0">
                  <a:solidFill>
                    <a:srgbClr val="1D2332"/>
                  </a:solidFill>
                  <a:latin typeface="Montserrat" pitchFamily="2" charset="-52"/>
                </a:rPr>
                <a:t>(Свердловская область)</a:t>
              </a:r>
            </a:p>
          </p:txBody>
        </p:sp>
        <p:grpSp>
          <p:nvGrpSpPr>
            <p:cNvPr id="71" name="Группа 28">
              <a:extLst>
                <a:ext uri="{FF2B5EF4-FFF2-40B4-BE49-F238E27FC236}">
                  <a16:creationId xmlns:a16="http://schemas.microsoft.com/office/drawing/2014/main" id="{0A012F07-D9B0-1862-F7F5-571922DE72E6}"/>
                </a:ext>
              </a:extLst>
            </p:cNvPr>
            <p:cNvGrpSpPr/>
            <p:nvPr/>
          </p:nvGrpSpPr>
          <p:grpSpPr>
            <a:xfrm>
              <a:off x="4576570" y="2199827"/>
              <a:ext cx="620180" cy="719409"/>
              <a:chOff x="1008889" y="2705832"/>
              <a:chExt cx="747563" cy="867174"/>
            </a:xfrm>
          </p:grpSpPr>
          <p:sp>
            <p:nvSpPr>
              <p:cNvPr id="72" name="Шестиугольник 71">
                <a:extLst>
                  <a:ext uri="{FF2B5EF4-FFF2-40B4-BE49-F238E27FC236}">
                    <a16:creationId xmlns:a16="http://schemas.microsoft.com/office/drawing/2014/main" id="{CA2821DE-A941-B1ED-9F6B-B6F7CE1F08F0}"/>
                  </a:ext>
                </a:extLst>
              </p:cNvPr>
              <p:cNvSpPr/>
              <p:nvPr/>
            </p:nvSpPr>
            <p:spPr bwMode="auto">
              <a:xfrm rot="16200000">
                <a:off x="949084" y="2765637"/>
                <a:ext cx="867174" cy="747563"/>
              </a:xfrm>
              <a:prstGeom prst="hexagon">
                <a:avLst/>
              </a:prstGeom>
              <a:solidFill>
                <a:srgbClr val="42C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73" name="Рисунок 72">
                <a:extLst>
                  <a:ext uri="{FF2B5EF4-FFF2-40B4-BE49-F238E27FC236}">
                    <a16:creationId xmlns:a16="http://schemas.microsoft.com/office/drawing/2014/main" id="{27FBC187-A049-2F7E-8FD9-409CA39EF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9640" y="2897650"/>
                <a:ext cx="466060" cy="466060"/>
              </a:xfrm>
              <a:prstGeom prst="rect">
                <a:avLst/>
              </a:prstGeom>
            </p:spPr>
          </p:pic>
        </p:grpSp>
      </p:grp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44DD5161-8812-F2F6-A97A-40C2E3FE64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7586" y="293718"/>
            <a:ext cx="3465911" cy="860357"/>
          </a:xfrm>
          <a:prstGeom prst="rect">
            <a:avLst/>
          </a:prstGeom>
        </p:spPr>
      </p:pic>
      <p:grpSp>
        <p:nvGrpSpPr>
          <p:cNvPr id="75" name="Группа 74"/>
          <p:cNvGrpSpPr/>
          <p:nvPr/>
        </p:nvGrpSpPr>
        <p:grpSpPr>
          <a:xfrm>
            <a:off x="4102153" y="3918646"/>
            <a:ext cx="3655569" cy="2515824"/>
            <a:chOff x="5252203" y="3487224"/>
            <a:chExt cx="3655569" cy="2515824"/>
          </a:xfrm>
        </p:grpSpPr>
        <p:sp>
          <p:nvSpPr>
            <p:cNvPr id="76" name="Шестиугольник 75">
              <a:extLst>
                <a:ext uri="{FF2B5EF4-FFF2-40B4-BE49-F238E27FC236}">
                  <a16:creationId xmlns:a16="http://schemas.microsoft.com/office/drawing/2014/main" id="{8464A234-57FB-3530-C0B8-8F576907EB16}"/>
                </a:ext>
              </a:extLst>
            </p:cNvPr>
            <p:cNvSpPr/>
            <p:nvPr/>
          </p:nvSpPr>
          <p:spPr bwMode="auto">
            <a:xfrm rot="16200000">
              <a:off x="5176121" y="3871542"/>
              <a:ext cx="1103186" cy="951022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EABC5FDB-470E-21DE-B746-9D288368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36353" y="3487224"/>
              <a:ext cx="1537908" cy="1689177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C04173-D6AD-7F35-83A0-6366874B06A3}"/>
                </a:ext>
              </a:extLst>
            </p:cNvPr>
            <p:cNvSpPr txBox="1"/>
            <p:nvPr/>
          </p:nvSpPr>
          <p:spPr>
            <a:xfrm>
              <a:off x="5285177" y="5103749"/>
              <a:ext cx="3622595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ru-RU" sz="1600" b="1" dirty="0">
                  <a:solidFill>
                    <a:schemeClr val="bg1"/>
                  </a:solidFill>
                  <a:latin typeface="Montserrat" pitchFamily="2" charset="-52"/>
                </a:rPr>
                <a:t>Трек: </a:t>
              </a:r>
              <a:br>
                <a:rPr lang="ru-RU" sz="1600" b="1" dirty="0">
                  <a:solidFill>
                    <a:schemeClr val="bg1"/>
                  </a:solidFill>
                  <a:latin typeface="Montserrat" pitchFamily="2" charset="-52"/>
                </a:rPr>
              </a:br>
              <a:r>
                <a:rPr lang="ru-RU" sz="1600" b="1" dirty="0">
                  <a:solidFill>
                    <a:srgbClr val="42C66E"/>
                  </a:solidFill>
                  <a:latin typeface="Montserrat" pitchFamily="2" charset="-52"/>
                </a:rPr>
                <a:t>Информационная безопасность</a:t>
              </a:r>
              <a:endParaRPr lang="en-US" sz="1600" dirty="0">
                <a:solidFill>
                  <a:srgbClr val="42C66E"/>
                </a:solidFill>
                <a:latin typeface="Montserrat" pitchFamily="2" charset="-52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EEA23A-F87A-1C19-3F73-0818D77F7894}"/>
                </a:ext>
              </a:extLst>
            </p:cNvPr>
            <p:cNvSpPr txBox="1"/>
            <p:nvPr/>
          </p:nvSpPr>
          <p:spPr>
            <a:xfrm>
              <a:off x="5283428" y="5818382"/>
              <a:ext cx="2001208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ru-RU" sz="1200" b="1" dirty="0">
                  <a:solidFill>
                    <a:schemeClr val="bg1"/>
                  </a:solidFill>
                  <a:latin typeface="Montserrat" pitchFamily="2" charset="-52"/>
                </a:rPr>
                <a:t>При содействии</a:t>
              </a:r>
              <a:endParaRPr lang="en-US" sz="1200" dirty="0">
                <a:solidFill>
                  <a:schemeClr val="bg1"/>
                </a:solidFill>
                <a:latin typeface="Montserrat" pitchFamily="2" charset="-52"/>
              </a:endParaRPr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F1EE1803-5240-660A-4753-2F5D6A42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45529" y="5865051"/>
              <a:ext cx="1678384" cy="102209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/>
        </p:nvGrpSpPr>
        <p:grpSpPr>
          <a:xfrm>
            <a:off x="8377115" y="3907360"/>
            <a:ext cx="2889012" cy="2601235"/>
            <a:chOff x="9001720" y="3234638"/>
            <a:chExt cx="2889012" cy="2601235"/>
          </a:xfrm>
        </p:grpSpPr>
        <p:sp>
          <p:nvSpPr>
            <p:cNvPr id="82" name="Шестиугольник 81">
              <a:extLst>
                <a:ext uri="{FF2B5EF4-FFF2-40B4-BE49-F238E27FC236}">
                  <a16:creationId xmlns:a16="http://schemas.microsoft.com/office/drawing/2014/main" id="{749D60E6-80CA-2F65-3F39-DBBD323B37D0}"/>
                </a:ext>
              </a:extLst>
            </p:cNvPr>
            <p:cNvSpPr/>
            <p:nvPr/>
          </p:nvSpPr>
          <p:spPr bwMode="auto">
            <a:xfrm rot="16200000">
              <a:off x="8925638" y="3630242"/>
              <a:ext cx="1103186" cy="951022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DF5525A0-76C6-35B0-0438-3C9B1D089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90378" y="3234638"/>
              <a:ext cx="1424055" cy="178406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7EA7E33-ED60-00F0-E5CD-A9AFB61D33FA}"/>
                </a:ext>
              </a:extLst>
            </p:cNvPr>
            <p:cNvSpPr txBox="1"/>
            <p:nvPr/>
          </p:nvSpPr>
          <p:spPr>
            <a:xfrm>
              <a:off x="9001721" y="4862449"/>
              <a:ext cx="2174280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ru-RU" sz="1600" b="1" dirty="0">
                  <a:solidFill>
                    <a:schemeClr val="bg1"/>
                  </a:solidFill>
                  <a:latin typeface="Montserrat" pitchFamily="2" charset="-52"/>
                </a:rPr>
                <a:t>Трек:</a:t>
              </a:r>
              <a:br>
                <a:rPr lang="ru-RU" sz="1600" b="1" dirty="0">
                  <a:solidFill>
                    <a:schemeClr val="bg1"/>
                  </a:solidFill>
                  <a:latin typeface="Montserrat" pitchFamily="2" charset="-52"/>
                </a:rPr>
              </a:br>
              <a:r>
                <a:rPr lang="en-US" sz="1600" b="1" dirty="0">
                  <a:solidFill>
                    <a:srgbClr val="42C66E"/>
                  </a:solidFill>
                  <a:latin typeface="Montserrat" panose="00000500000000000000" pitchFamily="2" charset="-52"/>
                  <a:cs typeface="Times New Roman" panose="02020603050405020304" pitchFamily="18" charset="0"/>
                </a:rPr>
                <a:t>VR/AR</a:t>
              </a:r>
              <a:r>
                <a:rPr lang="ru-RU" sz="1600" b="1" dirty="0">
                  <a:solidFill>
                    <a:srgbClr val="42C66E"/>
                  </a:solidFill>
                  <a:latin typeface="Montserrat" panose="00000500000000000000" pitchFamily="2" charset="-52"/>
                  <a:cs typeface="Times New Roman" panose="02020603050405020304" pitchFamily="18" charset="0"/>
                </a:rPr>
                <a:t> технологии</a:t>
              </a:r>
              <a:endParaRPr lang="en-US" sz="1600" dirty="0">
                <a:solidFill>
                  <a:srgbClr val="42C66E"/>
                </a:solidFill>
                <a:latin typeface="Montserrat" pitchFamily="2" charset="-52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0730CB7-C2EF-37EE-FDDD-EA0DA141573F}"/>
                </a:ext>
              </a:extLst>
            </p:cNvPr>
            <p:cNvSpPr txBox="1"/>
            <p:nvPr/>
          </p:nvSpPr>
          <p:spPr>
            <a:xfrm>
              <a:off x="9001720" y="5548147"/>
              <a:ext cx="2001208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ru-RU" sz="1200" b="1" dirty="0">
                  <a:solidFill>
                    <a:schemeClr val="bg1"/>
                  </a:solidFill>
                  <a:latin typeface="Montserrat" pitchFamily="2" charset="-52"/>
                </a:rPr>
                <a:t>При содействии</a:t>
              </a:r>
              <a:endParaRPr lang="en-US" sz="1200" dirty="0">
                <a:solidFill>
                  <a:schemeClr val="bg1"/>
                </a:solidFill>
                <a:latin typeface="Montserrat" pitchFamily="2" charset="-52"/>
              </a:endParaRPr>
            </a:p>
          </p:txBody>
        </p:sp>
        <p:grpSp>
          <p:nvGrpSpPr>
            <p:cNvPr id="86" name="Группа 50"/>
            <p:cNvGrpSpPr/>
            <p:nvPr/>
          </p:nvGrpSpPr>
          <p:grpSpPr>
            <a:xfrm>
              <a:off x="10524920" y="5413397"/>
              <a:ext cx="1365812" cy="422476"/>
              <a:chOff x="10615915" y="5654697"/>
              <a:chExt cx="1365812" cy="422476"/>
            </a:xfrm>
          </p:grpSpPr>
          <p:sp>
            <p:nvSpPr>
              <p:cNvPr id="87" name="Прямоугольник 86"/>
              <p:cNvSpPr/>
              <p:nvPr/>
            </p:nvSpPr>
            <p:spPr>
              <a:xfrm>
                <a:off x="10615915" y="5654697"/>
                <a:ext cx="1365812" cy="4224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88" name="Рисунок 87" descr="Изображение выглядит как Графика, Шрифт, графический дизайн, снимок экран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F3C31BB0-6D98-880B-4C80-CAA23E58D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6784" y="5758218"/>
                <a:ext cx="1077726" cy="235432"/>
              </a:xfrm>
              <a:prstGeom prst="rect">
                <a:avLst/>
              </a:prstGeom>
            </p:spPr>
          </p:pic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6EE6DE7-176B-1AA5-898F-312C9EEB14BC}"/>
              </a:ext>
            </a:extLst>
          </p:cNvPr>
          <p:cNvSpPr txBox="1"/>
          <p:nvPr/>
        </p:nvSpPr>
        <p:spPr>
          <a:xfrm>
            <a:off x="7746956" y="2028928"/>
            <a:ext cx="2542872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1100" b="1" dirty="0">
                <a:solidFill>
                  <a:srgbClr val="1D2332"/>
                </a:solidFill>
                <a:latin typeface="Montserrat" pitchFamily="2" charset="-52"/>
              </a:rPr>
              <a:t>Организатор:  ФГАНУ «ФИЦТО»</a:t>
            </a:r>
            <a:endParaRPr lang="en-US" sz="1100" dirty="0">
              <a:solidFill>
                <a:srgbClr val="1D2332"/>
              </a:solidFill>
              <a:latin typeface="Montserrat" pitchFamily="2" charset="-52"/>
            </a:endParaRPr>
          </a:p>
        </p:txBody>
      </p:sp>
      <p:grpSp>
        <p:nvGrpSpPr>
          <p:cNvPr id="96" name="Группа 95"/>
          <p:cNvGrpSpPr/>
          <p:nvPr/>
        </p:nvGrpSpPr>
        <p:grpSpPr>
          <a:xfrm>
            <a:off x="788674" y="3800011"/>
            <a:ext cx="2608021" cy="2667099"/>
            <a:chOff x="788674" y="3127289"/>
            <a:chExt cx="2608021" cy="266709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4DD9655-DBBA-7335-B559-B6A19B108CFD}"/>
                </a:ext>
              </a:extLst>
            </p:cNvPr>
            <p:cNvSpPr txBox="1"/>
            <p:nvPr/>
          </p:nvSpPr>
          <p:spPr>
            <a:xfrm>
              <a:off x="788674" y="4849749"/>
              <a:ext cx="2608021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ru-RU" sz="1600" b="1" dirty="0">
                  <a:solidFill>
                    <a:schemeClr val="bg1"/>
                  </a:solidFill>
                  <a:latin typeface="Montserrat" pitchFamily="2" charset="-52"/>
                </a:rPr>
                <a:t>Трек: </a:t>
              </a:r>
              <a:r>
                <a:rPr lang="ru-RU" sz="1600" b="1" dirty="0">
                  <a:solidFill>
                    <a:srgbClr val="42C66E"/>
                  </a:solidFill>
                  <a:latin typeface="Montserrat" pitchFamily="2" charset="-52"/>
                </a:rPr>
                <a:t>программирование</a:t>
              </a:r>
              <a:endParaRPr lang="en-US" sz="1600" dirty="0">
                <a:solidFill>
                  <a:srgbClr val="42C66E"/>
                </a:solidFill>
                <a:latin typeface="Montserrat" pitchFamily="2" charset="-5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6EE6DE7-176B-1AA5-898F-312C9EEB14BC}"/>
                </a:ext>
              </a:extLst>
            </p:cNvPr>
            <p:cNvSpPr txBox="1"/>
            <p:nvPr/>
          </p:nvSpPr>
          <p:spPr>
            <a:xfrm>
              <a:off x="788674" y="5609722"/>
              <a:ext cx="1547288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ru-RU" sz="1200" b="1" dirty="0">
                  <a:solidFill>
                    <a:schemeClr val="bg1"/>
                  </a:solidFill>
                  <a:latin typeface="Montserrat" pitchFamily="2" charset="-52"/>
                </a:rPr>
                <a:t>При содействии</a:t>
              </a:r>
              <a:endParaRPr lang="en-US" sz="1200" dirty="0">
                <a:solidFill>
                  <a:schemeClr val="bg1"/>
                </a:solidFill>
                <a:latin typeface="Montserrat" pitchFamily="2" charset="-52"/>
              </a:endParaRPr>
            </a:p>
          </p:txBody>
        </p:sp>
        <p:sp>
          <p:nvSpPr>
            <p:cNvPr id="99" name="Шестиугольник 98">
              <a:extLst>
                <a:ext uri="{FF2B5EF4-FFF2-40B4-BE49-F238E27FC236}">
                  <a16:creationId xmlns:a16="http://schemas.microsoft.com/office/drawing/2014/main" id="{2AE71ECF-F317-9F4C-7939-C07788BD8377}"/>
                </a:ext>
              </a:extLst>
            </p:cNvPr>
            <p:cNvSpPr/>
            <p:nvPr/>
          </p:nvSpPr>
          <p:spPr bwMode="auto">
            <a:xfrm rot="16200000">
              <a:off x="724431" y="3622008"/>
              <a:ext cx="1103186" cy="951022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4F087E9D-3DC2-7836-CFFD-B607FD75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14428" y="3127289"/>
              <a:ext cx="1767172" cy="1727901"/>
            </a:xfrm>
            <a:prstGeom prst="rect">
              <a:avLst/>
            </a:prstGeom>
          </p:spPr>
        </p:pic>
      </p:grpSp>
      <p:grpSp>
        <p:nvGrpSpPr>
          <p:cNvPr id="104" name="Группа 103"/>
          <p:cNvGrpSpPr/>
          <p:nvPr/>
        </p:nvGrpSpPr>
        <p:grpSpPr>
          <a:xfrm>
            <a:off x="7720271" y="2885196"/>
            <a:ext cx="3349765" cy="666176"/>
            <a:chOff x="7735771" y="2611004"/>
            <a:chExt cx="3349765" cy="666176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1E41F01D-F65A-D34F-119D-905A210C6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2907" y="2682262"/>
              <a:ext cx="627019" cy="531007"/>
            </a:xfrm>
            <a:prstGeom prst="rect">
              <a:avLst/>
            </a:prstGeom>
          </p:spPr>
        </p:pic>
        <p:grpSp>
          <p:nvGrpSpPr>
            <p:cNvPr id="92" name="Группа 91"/>
            <p:cNvGrpSpPr/>
            <p:nvPr/>
          </p:nvGrpSpPr>
          <p:grpSpPr>
            <a:xfrm>
              <a:off x="8457640" y="2611004"/>
              <a:ext cx="1233147" cy="666176"/>
              <a:chOff x="1408453" y="5717376"/>
              <a:chExt cx="1233147" cy="666176"/>
            </a:xfrm>
          </p:grpSpPr>
          <p:pic>
            <p:nvPicPr>
              <p:cNvPr id="93" name="Рисунок 92">
                <a:extLst>
                  <a:ext uri="{FF2B5EF4-FFF2-40B4-BE49-F238E27FC236}">
                    <a16:creationId xmlns:a16="http://schemas.microsoft.com/office/drawing/2014/main" id="{BA42343E-66FF-A8E4-D0EB-24B7BDEBB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86258" y="5717376"/>
                <a:ext cx="710309" cy="503825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4B3880B-D6C4-7567-C879-163D5E62FC67}"/>
                  </a:ext>
                </a:extLst>
              </p:cNvPr>
              <p:cNvSpPr txBox="1"/>
              <p:nvPr/>
            </p:nvSpPr>
            <p:spPr>
              <a:xfrm>
                <a:off x="1408453" y="6198886"/>
                <a:ext cx="123314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600" b="1" dirty="0">
                    <a:solidFill>
                      <a:srgbClr val="1D2332"/>
                    </a:solidFill>
                    <a:latin typeface="Montserrat" pitchFamily="2" charset="-52"/>
                  </a:rPr>
                  <a:t>Свердловская область</a:t>
                </a:r>
              </a:p>
            </p:txBody>
          </p:sp>
        </p:grpSp>
        <p:pic>
          <p:nvPicPr>
            <p:cNvPr id="102" name="Рисунок 101" descr="Изображение выглядит как эмблема, герб, символ, наши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A7F31554-4B15-3A52-B3EB-2C80C8B0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771" y="2633082"/>
              <a:ext cx="760015" cy="597555"/>
            </a:xfrm>
            <a:prstGeom prst="rect">
              <a:avLst/>
            </a:prstGeom>
          </p:spPr>
        </p:pic>
        <p:pic>
          <p:nvPicPr>
            <p:cNvPr id="103" name="Рисунок 102" descr="Изображение выглядит как прямоугольный, снимок экрана, Красочность, Прямоугольник&#10;&#10;Автоматически созданное описание">
              <a:extLst>
                <a:ext uri="{FF2B5EF4-FFF2-40B4-BE49-F238E27FC236}">
                  <a16:creationId xmlns:a16="http://schemas.microsoft.com/office/drawing/2014/main" id="{E1788EA7-EDBB-D8AA-56E7-9211F2D8B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886" y="2633082"/>
              <a:ext cx="630650" cy="597554"/>
            </a:xfrm>
            <a:prstGeom prst="rect">
              <a:avLst/>
            </a:prstGeom>
          </p:spPr>
        </p:pic>
      </p:grp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6D29EB8-BA07-4387-B903-8E2097304CC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69670" y="2270534"/>
            <a:ext cx="1711298" cy="3354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3B3BD5-145C-4145-B243-A3E3AB39EEC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84" y="5960127"/>
            <a:ext cx="1056829" cy="2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291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50" descr="Изображение выглядит как человек, в помещении, компьютер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34599991-9E37-9B98-D400-57D9937C2B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27533"/>
          <a:stretch/>
        </p:blipFill>
        <p:spPr>
          <a:xfrm>
            <a:off x="1" y="0"/>
            <a:ext cx="6431944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8AEE9D-9145-AC14-DD93-5528356862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28000"/>
            <a:duotone>
              <a:prstClr val="black"/>
              <a:srgbClr val="4E75D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91"/>
          <a:stretch/>
        </p:blipFill>
        <p:spPr>
          <a:xfrm>
            <a:off x="7974" y="0"/>
            <a:ext cx="6423970" cy="6858000"/>
          </a:xfrm>
          <a:prstGeom prst="rect">
            <a:avLst/>
          </a:prstGeom>
          <a:gradFill flip="none" rotWithShape="1">
            <a:gsLst>
              <a:gs pos="20000">
                <a:srgbClr val="4E75D8">
                  <a:alpha val="0"/>
                </a:srgbClr>
              </a:gs>
              <a:gs pos="100000">
                <a:srgbClr val="1D2332">
                  <a:alpha val="44000"/>
                </a:srgbClr>
              </a:gs>
            </a:gsLst>
            <a:lin ang="10800000" scaled="1"/>
            <a:tileRect/>
          </a:gradFill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208935C-709D-4CE4-A4C2-2F0276DD3524}"/>
              </a:ext>
            </a:extLst>
          </p:cNvPr>
          <p:cNvSpPr/>
          <p:nvPr/>
        </p:nvSpPr>
        <p:spPr>
          <a:xfrm>
            <a:off x="808850" y="379874"/>
            <a:ext cx="5400879" cy="8309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000" b="1" dirty="0">
                <a:solidFill>
                  <a:schemeClr val="bg1"/>
                </a:solidFill>
                <a:latin typeface="Montserrat"/>
              </a:rPr>
              <a:t>Курсы</a:t>
            </a:r>
            <a:r>
              <a:rPr lang="ru-RU" sz="3000" b="1" dirty="0">
                <a:solidFill>
                  <a:srgbClr val="4E75D8"/>
                </a:solidFill>
                <a:latin typeface="Montserrat"/>
              </a:rPr>
              <a:t> </a:t>
            </a:r>
            <a:r>
              <a:rPr lang="ru-RU" sz="3000" b="1" dirty="0">
                <a:solidFill>
                  <a:schemeClr val="bg1"/>
                </a:solidFill>
                <a:latin typeface="Montserrat"/>
              </a:rPr>
              <a:t>повышения квалификации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93A850-6664-4845-9B22-C67A16E09003}"/>
              </a:ext>
            </a:extLst>
          </p:cNvPr>
          <p:cNvSpPr/>
          <p:nvPr/>
        </p:nvSpPr>
        <p:spPr>
          <a:xfrm>
            <a:off x="6917623" y="368300"/>
            <a:ext cx="4483425" cy="12464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3000" b="1" dirty="0">
                <a:solidFill>
                  <a:srgbClr val="4E75D8"/>
                </a:solidFill>
                <a:latin typeface="Montserrat"/>
              </a:rPr>
              <a:t>Сбор потребности </a:t>
            </a:r>
            <a:br>
              <a:rPr lang="en-US" sz="3000" b="1" dirty="0">
                <a:solidFill>
                  <a:srgbClr val="4E75D8"/>
                </a:solidFill>
                <a:latin typeface="Montserrat"/>
              </a:rPr>
            </a:br>
            <a:r>
              <a:rPr lang="ru-RU" sz="3000" b="1" dirty="0">
                <a:solidFill>
                  <a:srgbClr val="4E75D8"/>
                </a:solidFill>
                <a:latin typeface="Montserrat"/>
              </a:rPr>
              <a:t>в курсах повышения квалификации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EA1D4-49A0-490D-A4E0-328ECF9DDA30}"/>
              </a:ext>
            </a:extLst>
          </p:cNvPr>
          <p:cNvSpPr txBox="1"/>
          <p:nvPr/>
        </p:nvSpPr>
        <p:spPr>
          <a:xfrm>
            <a:off x="827901" y="6213861"/>
            <a:ext cx="460232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Montserrat" pitchFamily="2" charset="-52"/>
              </a:rPr>
              <a:t>*</a:t>
            </a:r>
            <a:r>
              <a:rPr lang="ru-RU" sz="1100" i="1" dirty="0">
                <a:solidFill>
                  <a:schemeClr val="bg1"/>
                </a:solidFill>
                <a:latin typeface="Montserrat" pitchFamily="2" charset="-52"/>
              </a:rPr>
              <a:t> Программа из Федерального реестра дополнительных профессиональных программ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9F408-6341-447E-88A6-4165B3A9F132}"/>
              </a:ext>
            </a:extLst>
          </p:cNvPr>
          <p:cNvSpPr txBox="1"/>
          <p:nvPr/>
        </p:nvSpPr>
        <p:spPr>
          <a:xfrm>
            <a:off x="6910621" y="6096850"/>
            <a:ext cx="39869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600" dirty="0">
                <a:latin typeface="Montserrat" panose="00000500000000000000" pitchFamily="2" charset="-52"/>
              </a:rPr>
              <a:t>Старт опроса: </a:t>
            </a:r>
            <a:r>
              <a:rPr lang="ru-RU" b="1" dirty="0">
                <a:solidFill>
                  <a:srgbClr val="4E75D8"/>
                </a:solidFill>
                <a:latin typeface="Montserrat" panose="00000500000000000000" pitchFamily="2" charset="-52"/>
              </a:rPr>
              <a:t>сентябрь 2023</a:t>
            </a:r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8</a:t>
            </a:fld>
            <a:endParaRPr lang="ru-RU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0B32E-641F-E720-C7E9-8CA851A3CC0B}"/>
              </a:ext>
            </a:extLst>
          </p:cNvPr>
          <p:cNvSpPr/>
          <p:nvPr/>
        </p:nvSpPr>
        <p:spPr>
          <a:xfrm>
            <a:off x="808850" y="3883306"/>
            <a:ext cx="4833816" cy="1871995"/>
          </a:xfrm>
          <a:prstGeom prst="rect">
            <a:avLst/>
          </a:prstGeom>
          <a:solidFill>
            <a:srgbClr val="4E75D8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252000" rIns="216000" bIns="252000"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ru-RU" sz="1500" b="1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Использование современного </a:t>
            </a:r>
            <a:br>
              <a:rPr lang="en-US" sz="1500" b="1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</a:br>
            <a:r>
              <a:rPr lang="ru-RU" sz="1500" b="1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учебного оборудования</a:t>
            </a:r>
            <a:r>
              <a:rPr lang="ru-RU" sz="15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при реализации дополнительных общеобразовательных программ технической направленности </a:t>
            </a:r>
            <a:br>
              <a:rPr lang="en-US" sz="15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</a:br>
            <a:r>
              <a:rPr lang="ru-RU" sz="15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в центрах цифрового образования детей </a:t>
            </a:r>
            <a:br>
              <a:rPr lang="en-US" sz="15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</a:br>
            <a:r>
              <a:rPr lang="ru-RU" sz="15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«IT-куб»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F1ACB-3BBA-4BB4-5596-D75E14FA103F}"/>
              </a:ext>
            </a:extLst>
          </p:cNvPr>
          <p:cNvSpPr txBox="1"/>
          <p:nvPr/>
        </p:nvSpPr>
        <p:spPr>
          <a:xfrm>
            <a:off x="808850" y="3168705"/>
            <a:ext cx="2620150" cy="5232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Старт курса: </a:t>
            </a:r>
            <a:br>
              <a:rPr lang="en-US" b="1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b="1" dirty="0">
                <a:solidFill>
                  <a:schemeClr val="bg1"/>
                </a:solidFill>
                <a:latin typeface="Montserrat" pitchFamily="2" charset="-52"/>
              </a:rPr>
              <a:t>19 сентября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6B61C-179E-8B6B-3B42-E469805D27B4}"/>
              </a:ext>
            </a:extLst>
          </p:cNvPr>
          <p:cNvSpPr txBox="1"/>
          <p:nvPr/>
        </p:nvSpPr>
        <p:spPr>
          <a:xfrm>
            <a:off x="3511550" y="3171708"/>
            <a:ext cx="2095500" cy="5232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1600" b="1" dirty="0">
                <a:solidFill>
                  <a:schemeClr val="bg1"/>
                </a:solidFill>
                <a:latin typeface="Montserrat" pitchFamily="2" charset="-52"/>
              </a:rPr>
              <a:t>Окончание курса: </a:t>
            </a:r>
            <a:br>
              <a:rPr lang="en-US" b="1" dirty="0">
                <a:solidFill>
                  <a:schemeClr val="bg1"/>
                </a:solidFill>
                <a:latin typeface="Montserrat" pitchFamily="2" charset="-52"/>
              </a:rPr>
            </a:br>
            <a:r>
              <a:rPr lang="ru-RU" b="1" dirty="0">
                <a:solidFill>
                  <a:schemeClr val="bg1"/>
                </a:solidFill>
                <a:latin typeface="Montserrat" pitchFamily="2" charset="-52"/>
              </a:rPr>
              <a:t>16 октября 2023</a:t>
            </a:r>
          </a:p>
        </p:txBody>
      </p:sp>
      <p:grpSp>
        <p:nvGrpSpPr>
          <p:cNvPr id="46" name="Группа 45"/>
          <p:cNvGrpSpPr/>
          <p:nvPr/>
        </p:nvGrpSpPr>
        <p:grpSpPr>
          <a:xfrm>
            <a:off x="6917620" y="1890400"/>
            <a:ext cx="4651263" cy="3965654"/>
            <a:chOff x="6917620" y="1815169"/>
            <a:chExt cx="4651263" cy="39656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7E52B8-8E98-4616-820A-B5EF49CD4BA6}"/>
                </a:ext>
              </a:extLst>
            </p:cNvPr>
            <p:cNvSpPr txBox="1"/>
            <p:nvPr/>
          </p:nvSpPr>
          <p:spPr>
            <a:xfrm>
              <a:off x="7391910" y="1836282"/>
              <a:ext cx="4176973" cy="393954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Программирование на </a:t>
              </a:r>
              <a:r>
                <a:rPr lang="ru-RU" sz="16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Phyton</a:t>
              </a:r>
              <a:r>
                <a:rPr lang="ru-RU" sz="1600" dirty="0">
                  <a:latin typeface="Montserrat" panose="00000500000000000000" pitchFamily="2" charset="-52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Программирование на Java</a:t>
              </a:r>
              <a:r>
                <a:rPr lang="ru-RU" sz="1600" dirty="0">
                  <a:latin typeface="Montserrat" panose="00000500000000000000" pitchFamily="2" charset="-52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Программирование на других языках программирования</a:t>
              </a:r>
              <a:r>
                <a:rPr lang="ru-RU" sz="1600" dirty="0">
                  <a:latin typeface="Montserrat" panose="00000500000000000000" pitchFamily="2" charset="-52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Мобильная разработка</a:t>
              </a:r>
              <a:r>
                <a:rPr lang="ru-RU" sz="1600" dirty="0">
                  <a:latin typeface="Montserrat" panose="00000500000000000000" pitchFamily="2" charset="-52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Разработка VR/AR приложений</a:t>
              </a:r>
              <a:r>
                <a:rPr lang="ru-RU" sz="1600" dirty="0">
                  <a:latin typeface="Montserrat" panose="00000500000000000000" pitchFamily="2" charset="-52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Системное администрирование</a:t>
              </a:r>
              <a:r>
                <a:rPr lang="ru-RU" sz="1600" dirty="0">
                  <a:latin typeface="Montserrat" panose="00000500000000000000" pitchFamily="2" charset="-52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Информационная безопасность </a:t>
              </a:r>
              <a:br>
                <a:rPr lang="en-US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</a:b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и </a:t>
              </a:r>
              <a:r>
                <a:rPr lang="ru-RU" sz="1600" b="0" i="0" u="none" strike="noStrike" dirty="0" err="1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кибергигиена</a:t>
              </a:r>
              <a:r>
                <a:rPr lang="ru-RU" sz="1600" dirty="0">
                  <a:latin typeface="Montserrat" panose="00000500000000000000" pitchFamily="2" charset="-52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Большие данные</a:t>
              </a:r>
              <a:r>
                <a:rPr lang="ru-RU" sz="1600" dirty="0">
                  <a:latin typeface="Montserrat" panose="00000500000000000000" pitchFamily="2" charset="-52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 dirty="0">
                  <a:solidFill>
                    <a:srgbClr val="000000"/>
                  </a:solidFill>
                  <a:effectLst/>
                  <a:latin typeface="Montserrat" panose="00000500000000000000" pitchFamily="2" charset="-52"/>
                </a:rPr>
                <a:t>Иное</a:t>
              </a:r>
              <a:r>
                <a:rPr lang="ru-RU" sz="1600" dirty="0">
                  <a:latin typeface="Montserrat" panose="00000500000000000000" pitchFamily="2" charset="-52"/>
                </a:rPr>
                <a:t> </a:t>
              </a:r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2E300248-AF62-EEFE-4F17-CC97AF13E186}"/>
                </a:ext>
              </a:extLst>
            </p:cNvPr>
            <p:cNvGrpSpPr/>
            <p:nvPr/>
          </p:nvGrpSpPr>
          <p:grpSpPr>
            <a:xfrm>
              <a:off x="6917624" y="1815169"/>
              <a:ext cx="286516" cy="332358"/>
              <a:chOff x="6651421" y="1910046"/>
              <a:chExt cx="457702" cy="530934"/>
            </a:xfrm>
          </p:grpSpPr>
          <p:sp>
            <p:nvSpPr>
              <p:cNvPr id="19" name="Шестиугольник 18">
                <a:extLst>
                  <a:ext uri="{FF2B5EF4-FFF2-40B4-BE49-F238E27FC236}">
                    <a16:creationId xmlns:a16="http://schemas.microsoft.com/office/drawing/2014/main" id="{7B1B7599-FC9B-054F-33A2-833D9E67C106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569B2A4A-DA21-203E-1CE9-F09652D29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06A24121-4DE5-7599-0387-96A5925ABBEC}"/>
                </a:ext>
              </a:extLst>
            </p:cNvPr>
            <p:cNvGrpSpPr/>
            <p:nvPr/>
          </p:nvGrpSpPr>
          <p:grpSpPr>
            <a:xfrm>
              <a:off x="6923012" y="2199414"/>
              <a:ext cx="286516" cy="332358"/>
              <a:chOff x="6651421" y="1910046"/>
              <a:chExt cx="457702" cy="530934"/>
            </a:xfrm>
          </p:grpSpPr>
          <p:sp>
            <p:nvSpPr>
              <p:cNvPr id="23" name="Шестиугольник 22">
                <a:extLst>
                  <a:ext uri="{FF2B5EF4-FFF2-40B4-BE49-F238E27FC236}">
                    <a16:creationId xmlns:a16="http://schemas.microsoft.com/office/drawing/2014/main" id="{633DC705-41D6-AC8C-1587-1287150A7073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E951406B-DC37-A971-CFC2-B82AB0026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112ABCF4-C0FA-5820-575F-F9E42DEA2063}"/>
                </a:ext>
              </a:extLst>
            </p:cNvPr>
            <p:cNvGrpSpPr/>
            <p:nvPr/>
          </p:nvGrpSpPr>
          <p:grpSpPr>
            <a:xfrm>
              <a:off x="6917622" y="2616844"/>
              <a:ext cx="286516" cy="332358"/>
              <a:chOff x="6651421" y="1910046"/>
              <a:chExt cx="457702" cy="530934"/>
            </a:xfrm>
          </p:grpSpPr>
          <p:sp>
            <p:nvSpPr>
              <p:cNvPr id="26" name="Шестиугольник 25">
                <a:extLst>
                  <a:ext uri="{FF2B5EF4-FFF2-40B4-BE49-F238E27FC236}">
                    <a16:creationId xmlns:a16="http://schemas.microsoft.com/office/drawing/2014/main" id="{700F5886-7685-5CDC-E9D9-F6D494DD6273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9827A644-320D-2186-F666-8B18167DE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B14C38AE-CB66-B76C-3766-ADED0EFDD160}"/>
                </a:ext>
              </a:extLst>
            </p:cNvPr>
            <p:cNvGrpSpPr/>
            <p:nvPr/>
          </p:nvGrpSpPr>
          <p:grpSpPr>
            <a:xfrm>
              <a:off x="6917623" y="3213226"/>
              <a:ext cx="286516" cy="332358"/>
              <a:chOff x="6651421" y="1910046"/>
              <a:chExt cx="457702" cy="530934"/>
            </a:xfrm>
          </p:grpSpPr>
          <p:sp>
            <p:nvSpPr>
              <p:cNvPr id="29" name="Шестиугольник 28">
                <a:extLst>
                  <a:ext uri="{FF2B5EF4-FFF2-40B4-BE49-F238E27FC236}">
                    <a16:creationId xmlns:a16="http://schemas.microsoft.com/office/drawing/2014/main" id="{2A423D46-8DC9-C622-5F0D-9C77E80AE595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E30F2FD2-3EBF-2B90-39A8-2DD6FEC8B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800D1E45-AC11-D818-620F-FC035E286015}"/>
                </a:ext>
              </a:extLst>
            </p:cNvPr>
            <p:cNvGrpSpPr/>
            <p:nvPr/>
          </p:nvGrpSpPr>
          <p:grpSpPr>
            <a:xfrm>
              <a:off x="6917623" y="3624697"/>
              <a:ext cx="286516" cy="332358"/>
              <a:chOff x="6651421" y="1910046"/>
              <a:chExt cx="457702" cy="530934"/>
            </a:xfrm>
          </p:grpSpPr>
          <p:sp>
            <p:nvSpPr>
              <p:cNvPr id="32" name="Шестиугольник 31">
                <a:extLst>
                  <a:ext uri="{FF2B5EF4-FFF2-40B4-BE49-F238E27FC236}">
                    <a16:creationId xmlns:a16="http://schemas.microsoft.com/office/drawing/2014/main" id="{CFFA1CA0-5BF8-7CE8-C3B5-8D9C66A5DEE9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2E33B323-DF92-BC44-F75C-443F574F7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82F30624-36DE-656E-01C2-5EED136051D1}"/>
                </a:ext>
              </a:extLst>
            </p:cNvPr>
            <p:cNvGrpSpPr/>
            <p:nvPr/>
          </p:nvGrpSpPr>
          <p:grpSpPr>
            <a:xfrm>
              <a:off x="6917622" y="4030389"/>
              <a:ext cx="286516" cy="332358"/>
              <a:chOff x="6651421" y="1910046"/>
              <a:chExt cx="457702" cy="530934"/>
            </a:xfrm>
          </p:grpSpPr>
          <p:sp>
            <p:nvSpPr>
              <p:cNvPr id="35" name="Шестиугольник 34">
                <a:extLst>
                  <a:ext uri="{FF2B5EF4-FFF2-40B4-BE49-F238E27FC236}">
                    <a16:creationId xmlns:a16="http://schemas.microsoft.com/office/drawing/2014/main" id="{716107CC-F8AB-890B-7F3C-09CF9D9A9DD5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C552677D-98B1-8BF0-1CD7-18C76C2F9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066D0F0-356E-25F1-D281-10AD9D2D9ABF}"/>
                </a:ext>
              </a:extLst>
            </p:cNvPr>
            <p:cNvGrpSpPr/>
            <p:nvPr/>
          </p:nvGrpSpPr>
          <p:grpSpPr>
            <a:xfrm>
              <a:off x="6917621" y="4421679"/>
              <a:ext cx="286516" cy="332358"/>
              <a:chOff x="6651421" y="1910046"/>
              <a:chExt cx="457702" cy="530934"/>
            </a:xfrm>
          </p:grpSpPr>
          <p:sp>
            <p:nvSpPr>
              <p:cNvPr id="38" name="Шестиугольник 37">
                <a:extLst>
                  <a:ext uri="{FF2B5EF4-FFF2-40B4-BE49-F238E27FC236}">
                    <a16:creationId xmlns:a16="http://schemas.microsoft.com/office/drawing/2014/main" id="{E53D00CC-0B51-A432-8A3E-1B7BA46A74E7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253D9691-2E9F-5650-A275-2721EEA53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1E0042FA-C0FB-C8BC-FDE6-6BE1F631815F}"/>
                </a:ext>
              </a:extLst>
            </p:cNvPr>
            <p:cNvGrpSpPr/>
            <p:nvPr/>
          </p:nvGrpSpPr>
          <p:grpSpPr>
            <a:xfrm>
              <a:off x="6917621" y="5053650"/>
              <a:ext cx="286516" cy="332358"/>
              <a:chOff x="6651421" y="1910046"/>
              <a:chExt cx="457702" cy="530934"/>
            </a:xfrm>
          </p:grpSpPr>
          <p:sp>
            <p:nvSpPr>
              <p:cNvPr id="41" name="Шестиугольник 40">
                <a:extLst>
                  <a:ext uri="{FF2B5EF4-FFF2-40B4-BE49-F238E27FC236}">
                    <a16:creationId xmlns:a16="http://schemas.microsoft.com/office/drawing/2014/main" id="{B37692F5-5A00-32B8-6FB0-B3182437A920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2" name="Рисунок 41">
                <a:extLst>
                  <a:ext uri="{FF2B5EF4-FFF2-40B4-BE49-F238E27FC236}">
                    <a16:creationId xmlns:a16="http://schemas.microsoft.com/office/drawing/2014/main" id="{636DB20B-45AE-D263-105A-8641F5EAE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A5CA5635-8EC2-5A95-3A13-975E0ABF6AF1}"/>
                </a:ext>
              </a:extLst>
            </p:cNvPr>
            <p:cNvGrpSpPr/>
            <p:nvPr/>
          </p:nvGrpSpPr>
          <p:grpSpPr>
            <a:xfrm>
              <a:off x="6917620" y="5448465"/>
              <a:ext cx="286516" cy="332358"/>
              <a:chOff x="6651421" y="1910046"/>
              <a:chExt cx="457702" cy="530934"/>
            </a:xfrm>
          </p:grpSpPr>
          <p:sp>
            <p:nvSpPr>
              <p:cNvPr id="44" name="Шестиугольник 43">
                <a:extLst>
                  <a:ext uri="{FF2B5EF4-FFF2-40B4-BE49-F238E27FC236}">
                    <a16:creationId xmlns:a16="http://schemas.microsoft.com/office/drawing/2014/main" id="{8F23D5BE-46DB-9145-4A56-F4BD508935A0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6E872193-1DB4-3A8F-37BB-54AB9E72A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/>
          <p:cNvGrpSpPr/>
          <p:nvPr/>
        </p:nvGrpSpPr>
        <p:grpSpPr>
          <a:xfrm>
            <a:off x="839471" y="1831502"/>
            <a:ext cx="1077171" cy="1249518"/>
            <a:chOff x="4554221" y="675802"/>
            <a:chExt cx="1077171" cy="1249518"/>
          </a:xfrm>
        </p:grpSpPr>
        <p:sp>
          <p:nvSpPr>
            <p:cNvPr id="49" name="Шестиугольник 48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4468048" y="761975"/>
              <a:ext cx="1249518" cy="1077171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D44F7DA4-14B4-F5FF-DE97-8EBCA0F0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45850" y="925252"/>
              <a:ext cx="717478" cy="717478"/>
            </a:xfrm>
            <a:prstGeom prst="rect">
              <a:avLst/>
            </a:prstGeom>
          </p:spPr>
        </p:pic>
      </p:grpSp>
      <p:grpSp>
        <p:nvGrpSpPr>
          <p:cNvPr id="57" name="Группа 56"/>
          <p:cNvGrpSpPr/>
          <p:nvPr/>
        </p:nvGrpSpPr>
        <p:grpSpPr>
          <a:xfrm>
            <a:off x="4547873" y="1837853"/>
            <a:ext cx="1077171" cy="1249518"/>
            <a:chOff x="4547873" y="1837853"/>
            <a:chExt cx="1077171" cy="1249518"/>
          </a:xfrm>
        </p:grpSpPr>
        <p:sp>
          <p:nvSpPr>
            <p:cNvPr id="54" name="Шестиугольник 53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4461700" y="1924026"/>
              <a:ext cx="1249518" cy="1077171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96126743-9653-947A-E560-C702571D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74559" y="2123648"/>
              <a:ext cx="676307" cy="676307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90F1ACB-3BBA-4BB4-5596-D75E14FA103F}"/>
              </a:ext>
            </a:extLst>
          </p:cNvPr>
          <p:cNvSpPr txBox="1"/>
          <p:nvPr/>
        </p:nvSpPr>
        <p:spPr>
          <a:xfrm>
            <a:off x="802500" y="5904240"/>
            <a:ext cx="489980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  <a:latin typeface="Montserrat" pitchFamily="2" charset="-52"/>
              </a:rPr>
              <a:t>Совместно с Академией </a:t>
            </a:r>
            <a:r>
              <a:rPr lang="ru-RU" sz="1200" b="1" dirty="0" err="1">
                <a:solidFill>
                  <a:schemeClr val="bg1"/>
                </a:solidFill>
                <a:latin typeface="Montserrat" pitchFamily="2" charset="-52"/>
              </a:rPr>
              <a:t>Минпросвещения</a:t>
            </a:r>
            <a:r>
              <a:rPr lang="ru-RU" sz="1200" b="1" dirty="0">
                <a:solidFill>
                  <a:schemeClr val="bg1"/>
                </a:solidFill>
                <a:latin typeface="Montserrat" pitchFamily="2" charset="-52"/>
              </a:rPr>
              <a:t> России</a:t>
            </a:r>
            <a:endParaRPr lang="ru-RU" sz="1400" b="1" dirty="0">
              <a:solidFill>
                <a:schemeClr val="bg1"/>
              </a:solidFill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196091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A3BF9-3E91-4F8A-9C5F-C0A72FDC73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4" r="-22670"/>
          <a:stretch/>
        </p:blipFill>
        <p:spPr>
          <a:xfrm>
            <a:off x="0" y="957532"/>
            <a:ext cx="8384875" cy="5023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AA3BF9-3E91-4F8A-9C5F-C0A72FDC73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401"/>
          <a:stretch/>
        </p:blipFill>
        <p:spPr>
          <a:xfrm>
            <a:off x="7445142" y="0"/>
            <a:ext cx="4794798" cy="5023600"/>
          </a:xfrm>
          <a:prstGeom prst="rect">
            <a:avLst/>
          </a:prstGeom>
        </p:spPr>
      </p:pic>
      <p:pic>
        <p:nvPicPr>
          <p:cNvPr id="3" name="2-anons_v.0.5">
            <a:hlinkClick r:id="" action="ppaction://media"/>
            <a:extLst>
              <a:ext uri="{FF2B5EF4-FFF2-40B4-BE49-F238E27FC236}">
                <a16:creationId xmlns:a16="http://schemas.microsoft.com/office/drawing/2014/main" id="{0E0A5BDD-92E3-4C49-9147-4732527A4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063" y="602867"/>
            <a:ext cx="10191874" cy="57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16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Шаблон Вечерний ликбез">
  <a:themeElements>
    <a:clrScheme name="Другая 7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B94FF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PP" id="{7BD25688-6874-4013-B91A-E5A7218A1AED}" vid="{340E0986-EF66-443D-8EBC-271C1B41A96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Вечерний ликбез</Template>
  <TotalTime>11707</TotalTime>
  <Words>809</Words>
  <Application>Microsoft Office PowerPoint</Application>
  <PresentationFormat>Широкоэкранный</PresentationFormat>
  <Paragraphs>170</Paragraphs>
  <Slides>19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Calibri</vt:lpstr>
      <vt:lpstr>Arial</vt:lpstr>
      <vt:lpstr>Montserrat</vt:lpstr>
      <vt:lpstr>Calibri Light</vt:lpstr>
      <vt:lpstr>Шаблон Вечерний ликбез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Заика Софья</dc:creator>
  <cp:lastModifiedBy>Плужник О.А.</cp:lastModifiedBy>
  <cp:revision>395</cp:revision>
  <cp:lastPrinted>2022-03-03T09:52:03Z</cp:lastPrinted>
  <dcterms:created xsi:type="dcterms:W3CDTF">2023-03-14T17:48:41Z</dcterms:created>
  <dcterms:modified xsi:type="dcterms:W3CDTF">2023-08-24T12:11:39Z</dcterms:modified>
</cp:coreProperties>
</file>